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9144000" cy="5143500" type="screen16x9"/>
  <p:notesSz cx="6858000" cy="9144000"/>
  <p:embeddedFontLst>
    <p:embeddedFont>
      <p:font typeface="IBM Plex Mono" panose="020B0509050203000203" pitchFamily="49" charset="0"/>
      <p:regular r:id="rId24"/>
      <p:bold r:id="rId25"/>
      <p:italic r:id="rId26"/>
      <p:boldItalic r:id="rId27"/>
    </p:embeddedFont>
    <p:embeddedFont>
      <p:font typeface="Open Sans" panose="020B0606030504020204" pitchFamily="34" charset="0"/>
      <p:regular r:id="rId28"/>
    </p:embeddedFont>
    <p:embeddedFont>
      <p:font typeface="Poppins" panose="00000500000000000000" pitchFamily="2" charset="0"/>
      <p:regular r:id="rId29"/>
      <p:bold r:id="rId30"/>
      <p:italic r:id="rId31"/>
      <p:boldItalic r:id="rId32"/>
    </p:embeddedFont>
    <p:embeddedFont>
      <p:font typeface="Source Code Pro" panose="020B050903040302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gaSSyhXfhY4GrpHeEsjW44zjno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3810DA-1ECB-4292-BD47-7B11CBE1BBA9}">
  <a:tblStyle styleId="{D13810DA-1ECB-4292-BD47-7B11CBE1BBA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64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104"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10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10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10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31944fb1ad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g31944fb1ad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31944fb1ad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1" name="Google Shape;1761;g31944fb1add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7" name="Google Shape;18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31944fb1add_5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7" name="Google Shape;1827;g31944fb1add_5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7" name="Google Shape;183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31944fb1add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4" name="Google Shape;1844;g31944fb1add_3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Quy mô và giá trị so với thế giới</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Ứng dụng quản lý thú cưng này không chỉ giúp tiết kiệm chi phí cho người nuôi thú mà còn mang lại giá trị đáng kể trong việc đảm bảo an toàn cho thú cưng. Trong bối cảnh thị trường chăm sóc thú cưng toàn cầu đang phát triển mạnh, việc sử dụng AI và camera thông minh giúp tạo ra giải pháp bền vững và tiết kiệm chi phí so với các thiết bị GPS.</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Hiệu quả kinh tế - xã hội</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Việc ứng dụng sản phẩm này có thể giải quyết một số vấn đề kinh tế và xã hội như:</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Giảm chi phí</a:t>
            </a:r>
            <a:r>
              <a:rPr lang="en" sz="1300">
                <a:solidFill>
                  <a:schemeClr val="dk1"/>
                </a:solidFill>
                <a:latin typeface="Times New Roman"/>
                <a:ea typeface="Times New Roman"/>
                <a:cs typeface="Times New Roman"/>
                <a:sym typeface="Times New Roman"/>
              </a:rPr>
              <a:t>: Tiết kiệm chi phí cho chủ nuôi thú cưng vì không cần đầu tư vào vòng cổ GPS đắt tiền.</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Tăng cường an ninh</a:t>
            </a:r>
            <a:r>
              <a:rPr lang="en" sz="1300">
                <a:solidFill>
                  <a:schemeClr val="dk1"/>
                </a:solidFill>
                <a:latin typeface="Times New Roman"/>
                <a:ea typeface="Times New Roman"/>
                <a:cs typeface="Times New Roman"/>
                <a:sym typeface="Times New Roman"/>
              </a:rPr>
              <a:t>: Phát hiện sớm các nguy cơ cháy nổ giúp bảo vệ tài sản và tính mạng cho cả thú cưng lẫn gia đình.</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Nâng cao chất lượng cuộc sống</a:t>
            </a:r>
            <a:r>
              <a:rPr lang="en" sz="1300">
                <a:solidFill>
                  <a:schemeClr val="dk1"/>
                </a:solidFill>
                <a:latin typeface="Times New Roman"/>
                <a:ea typeface="Times New Roman"/>
                <a:cs typeface="Times New Roman"/>
                <a:sym typeface="Times New Roman"/>
              </a:rPr>
              <a:t>: Tạo ra môi trường an toàn và tiện nghi hơn cho các gia đình nuôi thú cưng, đặc biệt là ở các thành phố lớn với không gian sống hạn chế.</a:t>
            </a: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31944fb1add_5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1" name="Google Shape;1861;g31944fb1add_5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31944fb1add_5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3" name="Google Shape;1873;g31944fb1add_5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31944fb1add_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5" name="Google Shape;1885;g31944fb1add_5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31944fb1add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2" name="Google Shape;1892;g31944fb1add_1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31944fb1add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31944fb1add_3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Đánh giá về thành công</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Ứng dụng ban đầu đã đạt được các mục tiêu quan trọng như nhận diện lửa để cảnh báo, giúp ngăn ngừa nguy cơ cháy nổ và bảo vệ an toàn cho thú cưng khi chủ vắng nhà. Ngoài ra, ứng dụng có thể xác định chính xác vị trí của thú cưng trong không gian nhà ở thông qua hình ảnh từ camera.</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Hiệu quả</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Ứng dụng sử dụng mô hình YOLOv10-NANO với khả năng phát hiện nhanh chóng và chính xác, chỉ mất 1.84ms mỗi khung hình và độ chính xác 38.5%. Mặc dù nhẹ, YOLOv10-N đảm bảo phát hiện thú cưng và các tình huống nguy hiểm như lửa gần như thời gian thực, giúp cảnh báo kịp thời mà không cần thiết bị GPS đắt tiền.</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Mức độ ứng dụng thực tế</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Ứng dụng này có tiềm năng cao để triển khai trong các hộ gia đình, đặc biệt là những nơi không muốn sử dụng vòng cổ GPS cho thú cưng. Bằng cách sử dụng camera có sẵn trong nhà, người dùng có thể theo dõi vị trí thú cưng trong thời gian thực mà không cần lo lắng về việc thú cưng bị thất lạc hoặc thoát ra ngoài. Điều này đặc biệt hữu ích cho những gia đình nuôi thú cưng trong không gian hạn chế hoặc chung cư.</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0" name="Google Shape;15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3" name="Google Shape;195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So sánh với các sản phẩm tương tự khác trong nước và quốc tế</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Tại Việt Nam</a:t>
            </a:r>
            <a:r>
              <a:rPr lang="en" sz="1300">
                <a:solidFill>
                  <a:schemeClr val="dk1"/>
                </a:solidFill>
                <a:latin typeface="Times New Roman"/>
                <a:ea typeface="Times New Roman"/>
                <a:cs typeface="Times New Roman"/>
                <a:sym typeface="Times New Roman"/>
              </a:rPr>
              <a:t>: PetApp là một ứng dụng phổ biến đáp ứng mọi nhu cầu từ kết nối, chăm sóc, giải trí đến đặt dịch vụ và mua sắm cho thú cưng. Tuy nhiên, để định vị chính xác vị trí của thú cưng, PetApp vẫn cần vòng cổ gắn GPS, điều này có thể bất tiện và đắt đỏ. Ứng dụng mới này giải quyết được vấn đề đó bằng cách sử dụng hệ thống camera nội bộ để theo dõi thú cưng mà không cần thiết bị bổ sung.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Quốc tế</a:t>
            </a:r>
            <a:r>
              <a:rPr lang="en" sz="1300">
                <a:solidFill>
                  <a:schemeClr val="dk1"/>
                </a:solidFill>
                <a:latin typeface="Times New Roman"/>
                <a:ea typeface="Times New Roman"/>
                <a:cs typeface="Times New Roman"/>
                <a:sym typeface="Times New Roman"/>
              </a:rPr>
              <a:t>: Woof là một ứng dụng phổ biến ở nước ngoài giúp theo dõi thú cưng, nhưng chỉ kích hoạt khi chủ vắng nhà quá lâu. Ứng dụng mới này vượt trội hơn nhờ khả năng hoạt động liên tục và cảnh báo ngay lập tức khi có sự cố, đảm bảo thú cưng luôn an toàn bất kể chủ nhân có ở nhà hay không.</a:t>
            </a:r>
            <a:endParaRPr sz="1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31944fb1add_5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g31944fb1add_5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Quy mô và giá trị so với thế giới</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Ứng dụng quản lý thú cưng này không chỉ giúp tiết kiệm chi phí cho người nuôi thú mà còn mang lại giá trị đáng kể trong việc đảm bảo an toàn cho thú cưng. Trong bối cảnh thị trường chăm sóc thú cưng toàn cầu đang phát triển mạnh, việc sử dụng AI và camera thông minh giúp tạo ra giải pháp bền vững và tiết kiệm chi phí so với các thiết bị GPS.</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Hiệu quả kinh tế - xã hội</a:t>
            </a:r>
            <a:br>
              <a:rPr lang="en" sz="1300" b="1">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Việc ứng dụng sản phẩm này có thể giải quyết một số vấn đề kinh tế và xã hội như:</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Giảm chi phí</a:t>
            </a:r>
            <a:r>
              <a:rPr lang="en" sz="1300">
                <a:solidFill>
                  <a:schemeClr val="dk1"/>
                </a:solidFill>
                <a:latin typeface="Times New Roman"/>
                <a:ea typeface="Times New Roman"/>
                <a:cs typeface="Times New Roman"/>
                <a:sym typeface="Times New Roman"/>
              </a:rPr>
              <a:t>: Tiết kiệm chi phí cho chủ nuôi thú cưng vì không cần đầu tư vào vòng cổ GPS đắt tiền.</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Tăng cường an ninh</a:t>
            </a:r>
            <a:r>
              <a:rPr lang="en" sz="1300">
                <a:solidFill>
                  <a:schemeClr val="dk1"/>
                </a:solidFill>
                <a:latin typeface="Times New Roman"/>
                <a:ea typeface="Times New Roman"/>
                <a:cs typeface="Times New Roman"/>
                <a:sym typeface="Times New Roman"/>
              </a:rPr>
              <a:t>: Phát hiện sớm các nguy cơ cháy nổ giúp bảo vệ tài sản và tính mạng cho cả thú cưng lẫn gia đình.</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Nâng cao chất lượng cuộc sống</a:t>
            </a:r>
            <a:r>
              <a:rPr lang="en" sz="1300">
                <a:solidFill>
                  <a:schemeClr val="dk1"/>
                </a:solidFill>
                <a:latin typeface="Times New Roman"/>
                <a:ea typeface="Times New Roman"/>
                <a:cs typeface="Times New Roman"/>
                <a:sym typeface="Times New Roman"/>
              </a:rPr>
              <a:t>: Tạo ra môi trường an toàn và tiện nghi hơn cho các gia đình nuôi thú cưng, đặc biệt là ở các thành phố lớn với không gian sống hạn chế.</a:t>
            </a:r>
            <a:endParaRPr sz="13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7" name="Google Shape;151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31944fb1add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3" name="Google Shape;1563;g31944fb1add_1_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SzPts val="1100"/>
              <a:buNone/>
            </a:pPr>
            <a:r>
              <a:rPr lang="en" sz="1300" b="1" dirty="0">
                <a:solidFill>
                  <a:schemeClr val="dk1"/>
                </a:solidFill>
                <a:latin typeface="Times New Roman"/>
                <a:ea typeface="Times New Roman"/>
                <a:cs typeface="Times New Roman"/>
                <a:sym typeface="Times New Roman"/>
              </a:rPr>
              <a:t>Hoàn cảnh ra đời của sản phẩm:</a:t>
            </a:r>
            <a:r>
              <a:rPr lang="en" sz="1300" dirty="0">
                <a:solidFill>
                  <a:schemeClr val="dk1"/>
                </a:solidFill>
                <a:latin typeface="Times New Roman"/>
                <a:ea typeface="Times New Roman"/>
                <a:cs typeface="Times New Roman"/>
                <a:sym typeface="Times New Roman"/>
              </a:rPr>
              <a:t> Ngày nay, số lượng người nuôi thú cưng trong gia đình tăng nhanh, đặc biệt trong các thành phố lớn. Tuy nhiên, với cuộc sống bận rộn, nhiều chủ nuôi không thể giám sát thú cưng liên tục để đảm bảo an toàn và sức khỏe cho chúng. Điều này dẫn đến nguy cơ gặp phải các tình huống nguy hiểm hoặc các vấn đề sức khỏe mà không kịp phát hiện.</a:t>
            </a:r>
            <a:endParaRPr sz="1300" dirty="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dirty="0">
                <a:solidFill>
                  <a:schemeClr val="dk1"/>
                </a:solidFill>
                <a:latin typeface="Times New Roman"/>
                <a:ea typeface="Times New Roman"/>
                <a:cs typeface="Times New Roman"/>
                <a:sym typeface="Times New Roman"/>
              </a:rPr>
              <a:t>Ý tưởng từ đâu mà có:</a:t>
            </a:r>
            <a:r>
              <a:rPr lang="en" sz="1300" dirty="0">
                <a:solidFill>
                  <a:schemeClr val="dk1"/>
                </a:solidFill>
                <a:latin typeface="Times New Roman"/>
                <a:ea typeface="Times New Roman"/>
                <a:cs typeface="Times New Roman"/>
                <a:sym typeface="Times New Roman"/>
              </a:rPr>
              <a:t> Ý tưởng phát triển ứng dụng quản lý thú cưng này nảy sinh từ nhu cầu ngày càng cao về việc theo dõi và chăm sóc thú cưng một cách tiện lợi, ngay cả khi chủ nuôi vắng mặt. Sự phát triển của trí tuệ nhân tạo (AI) và công nghệ nhận diện hình ảnh qua camera mở ra tiềm năng lớn trong việc ứng dụng vào lĩnh vực này.</a:t>
            </a:r>
            <a:endParaRPr sz="1300"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31944fb1ad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31944fb1add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Sản phẩm ra đời nhằm giải quyết vấn đề gì:</a:t>
            </a:r>
            <a:r>
              <a:rPr lang="en" sz="1300">
                <a:solidFill>
                  <a:schemeClr val="dk1"/>
                </a:solidFill>
                <a:latin typeface="Times New Roman"/>
                <a:ea typeface="Times New Roman"/>
                <a:cs typeface="Times New Roman"/>
                <a:sym typeface="Times New Roman"/>
              </a:rPr>
              <a:t> Sản phẩm được thiết kế nhằm giám sát thú cưng từ xa, phát hiện các hành vi bất thường hoặc nguy hiểm (như bị mắc kẹt, tiếp xúc với vật nguy hiểm), và kịp thời cảnh báo cho chủ nuôi. Điều này giúp giảm thiểu rủi ro cho thú cưng khi ở nhà một mình.</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Tại sao cần thiết:</a:t>
            </a:r>
            <a:r>
              <a:rPr lang="en" sz="1300">
                <a:solidFill>
                  <a:schemeClr val="dk1"/>
                </a:solidFill>
                <a:latin typeface="Times New Roman"/>
                <a:ea typeface="Times New Roman"/>
                <a:cs typeface="Times New Roman"/>
                <a:sym typeface="Times New Roman"/>
              </a:rPr>
              <a:t> Sự kết hợp AI với hệ thống camera sẽ giúp chủ nuôi an tâm hơn khi không có mặt, góp phần nâng cao chất lượng chăm sóc và bảo vệ thú cưng. Sản phẩm không chỉ đơn giản là một công cụ giám sát mà còn giúp cải thiện trải nghiệm chăm sóc thú cưng của chủ nuôi, phù hợp với xu hướng hiện đại và sự phát triển của công nghệ AI trong đời sống.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endParaRPr sz="1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31944fb1add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3" name="Google Shape;1593;g31944fb1add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9" name="Google Shape;16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Giám sát Thú Cưng Theo Thời Gian Thực</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Sử dụng camera tích hợp AI để theo dõi hoạt động của thú cưng theo thời gian thực.</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Cung cấp hình ảnh và video trực tiếp trên ứng dụng hoặc website, cho phép chủ nuôi xem tình trạng thú cưng bất kỳ lúc nào, từ bất kỳ đâu.</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Nhận Diện Hành Vi và Cảnh Báo Nguy Hiểm</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Sử dụng AI để nhận diện các hành vi bất thường như sủa liên tục, chạy nhảy quá mức, hoặc có dấu hiệu căng thẳng.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Phát hiện các tình huống nguy hiểm như thú cưng bị mắc kẹt hoặc tiếp xúc với vật nguy hiểm (dây điện, hóa chất).</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Gửi cảnh báo ngay lập tức đến chủ nuôi qua thông báo đẩy trên điện thoại hoặc email khi phát hiện nguy hiểm.</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b="1">
                <a:solidFill>
                  <a:schemeClr val="dk1"/>
                </a:solidFill>
                <a:latin typeface="Times New Roman"/>
                <a:ea typeface="Times New Roman"/>
                <a:cs typeface="Times New Roman"/>
                <a:sym typeface="Times New Roman"/>
              </a:rPr>
              <a:t>Theo Dõi Sức Khỏe Cơ Bản của Thú Cưng</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Tích hợp công nghệ AI để phân tích và dự báo các chỉ số sức khỏe cơ bản qua hành vi thường ngày như ăn uống, hoạt động, và nghỉ ngơi.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SzPts val="1100"/>
              <a:buNone/>
            </a:pPr>
            <a:r>
              <a:rPr lang="en" sz="1300">
                <a:solidFill>
                  <a:schemeClr val="dk1"/>
                </a:solidFill>
                <a:latin typeface="Times New Roman"/>
                <a:ea typeface="Times New Roman"/>
                <a:cs typeface="Times New Roman"/>
                <a:sym typeface="Times New Roman"/>
              </a:rPr>
              <a:t>Cảnh báo khi phát hiện dấu hiệu bất thường có thể liên quan đến sức khỏe, giúp chủ nuôi can thiệp kịp thời.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endParaRPr sz="1300" b="1">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31944fb1add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0" name="Google Shape;1670;g31944fb1add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Lịch Sử và Báo Cáo Hành Vi</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Lưu trữ dữ liệu về các hoạt động hàng ngày của thú cưng, cho phép chủ nuôi xem lại lịch sử hành vi.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Cung cấp báo cáo tuần hoặc tháng về sức khỏe và hành vi của thú cưng, hỗ trợ việc theo dõi sức khỏe lâu dài.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Tùy Chỉnh Cảnh Báo và Thiết Lập Thông Báo Cá Nhân</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Cho phép người dùng thiết lập các ngưỡng cảnh báo phù hợp với thói quen của thú cưng, đảm bảo hệ thống không gửi cảnh báo giả.</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Cài đặt thông báo cho các hoạt động cụ thể, như khi thú cưng di chuyển vào khu vực cấm hoặc có hành vi bất thường trong thời gian dài.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Điều Khiển Từ Xa Các Thiết Bị Liên Quan</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Nếu hệ thống có tích hợp với các thiết bị thông minh khác như máy cho ăn tự động, đèn, hoặc loa, người dùng có thể điều khiển từ xa qua ứng dụng.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Hỗ trợ điều chỉnh môi trường sống của thú cưng, như bật/tắt đèn hoặc loa để xoa dịu thú cưng khi cần thiết.</a:t>
            </a:r>
            <a:endParaRPr sz="1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1944fb1add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1" name="Google Shape;1731;g31944fb1add_1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Chia Sẻ Quyền Truy Cập với Thành Viên Khác</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Cho phép chủ nuôi chia sẻ quyền giám sát cho người thân hoặc bạn bè khi vắng nhà, tạo ra một hệ thống hỗ trợ chăm sóc thú cưng an toàn và tiện lợi.</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Hướng Dẫn Sử Dụng và Thông Tin Giáo Dục về Thú Cưng</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Tích hợp mục hướng dẫn và kiến thức liên quan đến sức khỏe, dinh dưỡng, và chăm sóc thú cưng.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Cung cấp các mẹo và cảnh báo về các loại bệnh phổ biến, giúp chủ nuôi nâng cao kiến thức về chăm sóc thú cưng.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Kết hợp với các trung tâm thú y sẽ nâng cao tính tiện ích và độ tin cậy của sản phẩm, giúp chủ nuôi có thêm nguồn hỗ trợ chuyên nghiệp trong việc chăm sóc và bảo vệ sức khỏe thú cưng.</a:t>
            </a:r>
            <a:endParaRPr sz="1300">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b="1">
                <a:solidFill>
                  <a:schemeClr val="dk1"/>
                </a:solidFill>
                <a:latin typeface="Times New Roman"/>
                <a:ea typeface="Times New Roman"/>
                <a:cs typeface="Times New Roman"/>
                <a:sym typeface="Times New Roman"/>
              </a:rPr>
              <a:t>Tính Năng Kết Hợp với Cửa Hàng Để Kết Nối Sản Phẩm</a:t>
            </a:r>
            <a:endParaRPr sz="1300" b="1">
              <a:solidFill>
                <a:schemeClr val="dk1"/>
              </a:solidFill>
              <a:latin typeface="Times New Roman"/>
              <a:ea typeface="Times New Roman"/>
              <a:cs typeface="Times New Roman"/>
              <a:sym typeface="Times New Roman"/>
            </a:endParaRPr>
          </a:p>
          <a:p>
            <a:pPr marL="635" lvl="0" indent="-1905" algn="l" rtl="0">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Tính năng này không chỉ giúp người nuôi thú cưng dễ dàng tiếp cận các sản phẩm cần thiết mà còn tăng cường trải nghiệm mua sắm tiện lợi, đáp ứng nhu cầu đa dạng trong việc chăm sóc thú cưng.</a:t>
            </a:r>
            <a:endParaRPr sz="130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3"/>
          <p:cNvGrpSpPr/>
          <p:nvPr/>
        </p:nvGrpSpPr>
        <p:grpSpPr>
          <a:xfrm>
            <a:off x="-3255181" y="-2900775"/>
            <a:ext cx="10039931" cy="6871129"/>
            <a:chOff x="-3102781" y="-2727750"/>
            <a:chExt cx="10039931" cy="6871129"/>
          </a:xfrm>
        </p:grpSpPr>
        <p:grpSp>
          <p:nvGrpSpPr>
            <p:cNvPr id="10" name="Google Shape;10;p53"/>
            <p:cNvGrpSpPr/>
            <p:nvPr/>
          </p:nvGrpSpPr>
          <p:grpSpPr>
            <a:xfrm rot="-7778255">
              <a:off x="-2414440" y="-1445047"/>
              <a:ext cx="5355679" cy="4305725"/>
              <a:chOff x="7103825" y="-713112"/>
              <a:chExt cx="3785226" cy="3043150"/>
            </a:xfrm>
          </p:grpSpPr>
          <p:sp>
            <p:nvSpPr>
              <p:cNvPr id="11" name="Google Shape;11;p53"/>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53"/>
              <p:cNvPicPr preferRelativeResize="0"/>
              <p:nvPr/>
            </p:nvPicPr>
            <p:blipFill rotWithShape="1">
              <a:blip r:embed="rId2">
                <a:alphaModFix/>
              </a:blip>
              <a:srcRect t="17657" b="17662"/>
              <a:stretch/>
            </p:blipFill>
            <p:spPr>
              <a:xfrm>
                <a:off x="7103825" y="-713112"/>
                <a:ext cx="3785226" cy="2888974"/>
              </a:xfrm>
              <a:prstGeom prst="rect">
                <a:avLst/>
              </a:prstGeom>
              <a:noFill/>
              <a:ln>
                <a:noFill/>
              </a:ln>
            </p:spPr>
          </p:pic>
        </p:grpSp>
        <p:sp>
          <p:nvSpPr>
            <p:cNvPr id="13" name="Google Shape;13;p53"/>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3"/>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sm" len="sm"/>
              <a:tailEnd type="none" w="sm" len="sm"/>
            </a:ln>
          </p:spPr>
        </p:sp>
        <p:sp>
          <p:nvSpPr>
            <p:cNvPr id="16" name="Google Shape;16;p53"/>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27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27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53"/>
            <p:cNvGrpSpPr/>
            <p:nvPr/>
          </p:nvGrpSpPr>
          <p:grpSpPr>
            <a:xfrm flipH="1">
              <a:off x="4446909" y="391151"/>
              <a:ext cx="134044" cy="134013"/>
              <a:chOff x="1101075" y="2142375"/>
              <a:chExt cx="439200" cy="439100"/>
            </a:xfrm>
          </p:grpSpPr>
          <p:sp>
            <p:nvSpPr>
              <p:cNvPr id="19" name="Google Shape;19;p5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21;p53"/>
            <p:cNvGrpSpPr/>
            <p:nvPr/>
          </p:nvGrpSpPr>
          <p:grpSpPr>
            <a:xfrm flipH="1">
              <a:off x="1373609" y="694563"/>
              <a:ext cx="134044" cy="134013"/>
              <a:chOff x="1101075" y="2142375"/>
              <a:chExt cx="439200" cy="439100"/>
            </a:xfrm>
          </p:grpSpPr>
          <p:sp>
            <p:nvSpPr>
              <p:cNvPr id="22" name="Google Shape;22;p5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53"/>
            <p:cNvGrpSpPr/>
            <p:nvPr/>
          </p:nvGrpSpPr>
          <p:grpSpPr>
            <a:xfrm flipH="1">
              <a:off x="1086834" y="957463"/>
              <a:ext cx="134044" cy="134013"/>
              <a:chOff x="1101075" y="2142375"/>
              <a:chExt cx="439200" cy="439100"/>
            </a:xfrm>
          </p:grpSpPr>
          <p:sp>
            <p:nvSpPr>
              <p:cNvPr id="25" name="Google Shape;25;p5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 name="Google Shape;27;p53"/>
            <p:cNvGrpSpPr/>
            <p:nvPr/>
          </p:nvGrpSpPr>
          <p:grpSpPr>
            <a:xfrm flipH="1">
              <a:off x="277709" y="957463"/>
              <a:ext cx="134044" cy="134013"/>
              <a:chOff x="1101075" y="2142375"/>
              <a:chExt cx="439200" cy="439100"/>
            </a:xfrm>
          </p:grpSpPr>
          <p:sp>
            <p:nvSpPr>
              <p:cNvPr id="28" name="Google Shape;28;p5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53"/>
            <p:cNvGrpSpPr/>
            <p:nvPr/>
          </p:nvGrpSpPr>
          <p:grpSpPr>
            <a:xfrm flipH="1">
              <a:off x="277709" y="640813"/>
              <a:ext cx="134044" cy="134013"/>
              <a:chOff x="1101075" y="2142375"/>
              <a:chExt cx="439200" cy="439100"/>
            </a:xfrm>
          </p:grpSpPr>
          <p:sp>
            <p:nvSpPr>
              <p:cNvPr id="31" name="Google Shape;31;p5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 name="Google Shape;33;p53"/>
          <p:cNvGrpSpPr/>
          <p:nvPr/>
        </p:nvGrpSpPr>
        <p:grpSpPr>
          <a:xfrm>
            <a:off x="6385735" y="3039700"/>
            <a:ext cx="3920501" cy="3213899"/>
            <a:chOff x="6309535" y="2842975"/>
            <a:chExt cx="3920501" cy="3213899"/>
          </a:xfrm>
        </p:grpSpPr>
        <p:pic>
          <p:nvPicPr>
            <p:cNvPr id="34" name="Google Shape;34;p53"/>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53"/>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392"/>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3"/>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392"/>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53"/>
            <p:cNvGrpSpPr/>
            <p:nvPr/>
          </p:nvGrpSpPr>
          <p:grpSpPr>
            <a:xfrm>
              <a:off x="7280400" y="3719575"/>
              <a:ext cx="582050" cy="582425"/>
              <a:chOff x="959750" y="3039275"/>
              <a:chExt cx="582050" cy="582425"/>
            </a:xfrm>
          </p:grpSpPr>
          <p:sp>
            <p:nvSpPr>
              <p:cNvPr id="38" name="Google Shape;38;p53"/>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3"/>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3"/>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3"/>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3"/>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3"/>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3"/>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53"/>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53"/>
            <p:cNvGrpSpPr/>
            <p:nvPr/>
          </p:nvGrpSpPr>
          <p:grpSpPr>
            <a:xfrm>
              <a:off x="8337812" y="3492483"/>
              <a:ext cx="699928" cy="1651024"/>
              <a:chOff x="8337812" y="3492483"/>
              <a:chExt cx="699928" cy="1651024"/>
            </a:xfrm>
          </p:grpSpPr>
          <p:sp>
            <p:nvSpPr>
              <p:cNvPr id="47" name="Google Shape;47;p53"/>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3"/>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3"/>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 name="Google Shape;50;p53"/>
            <p:cNvGrpSpPr/>
            <p:nvPr/>
          </p:nvGrpSpPr>
          <p:grpSpPr>
            <a:xfrm>
              <a:off x="7945225" y="4302000"/>
              <a:ext cx="904666" cy="726121"/>
              <a:chOff x="7945225" y="4302000"/>
              <a:chExt cx="904666" cy="726121"/>
            </a:xfrm>
          </p:grpSpPr>
          <p:sp>
            <p:nvSpPr>
              <p:cNvPr id="51" name="Google Shape;51;p53"/>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3"/>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3"/>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4" name="Google Shape;54;p53"/>
          <p:cNvSpPr txBox="1">
            <a:spLocks noGrp="1"/>
          </p:cNvSpPr>
          <p:nvPr>
            <p:ph type="ctrTitle"/>
          </p:nvPr>
        </p:nvSpPr>
        <p:spPr>
          <a:xfrm>
            <a:off x="1096850" y="816324"/>
            <a:ext cx="6974700" cy="2326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rgbClr val="191919"/>
              </a:buClr>
              <a:buSzPts val="5200"/>
              <a:buNone/>
              <a:defRPr sz="4500"/>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a:endParaRPr/>
          </a:p>
        </p:txBody>
      </p:sp>
      <p:sp>
        <p:nvSpPr>
          <p:cNvPr id="55" name="Google Shape;55;p53"/>
          <p:cNvSpPr txBox="1">
            <a:spLocks noGrp="1"/>
          </p:cNvSpPr>
          <p:nvPr>
            <p:ph type="subTitle" idx="1"/>
          </p:nvPr>
        </p:nvSpPr>
        <p:spPr>
          <a:xfrm>
            <a:off x="1096850" y="3456250"/>
            <a:ext cx="48825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53"/>
          <p:cNvGrpSpPr/>
          <p:nvPr/>
        </p:nvGrpSpPr>
        <p:grpSpPr>
          <a:xfrm>
            <a:off x="-309885" y="3617406"/>
            <a:ext cx="1448824" cy="2238805"/>
            <a:chOff x="-309885" y="3617406"/>
            <a:chExt cx="1448824" cy="2238805"/>
          </a:xfrm>
        </p:grpSpPr>
        <p:grpSp>
          <p:nvGrpSpPr>
            <p:cNvPr id="57" name="Google Shape;57;p53"/>
            <p:cNvGrpSpPr/>
            <p:nvPr/>
          </p:nvGrpSpPr>
          <p:grpSpPr>
            <a:xfrm>
              <a:off x="-277007" y="3870159"/>
              <a:ext cx="981772" cy="1986052"/>
              <a:chOff x="-293545" y="3454371"/>
              <a:chExt cx="981772" cy="1986052"/>
            </a:xfrm>
          </p:grpSpPr>
          <p:sp>
            <p:nvSpPr>
              <p:cNvPr id="58" name="Google Shape;58;p53"/>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3"/>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 name="Google Shape;60;p53"/>
            <p:cNvGrpSpPr/>
            <p:nvPr/>
          </p:nvGrpSpPr>
          <p:grpSpPr>
            <a:xfrm>
              <a:off x="363249" y="4906873"/>
              <a:ext cx="699940" cy="478601"/>
              <a:chOff x="39723" y="4349021"/>
              <a:chExt cx="1061964" cy="726143"/>
            </a:xfrm>
          </p:grpSpPr>
          <p:grpSp>
            <p:nvGrpSpPr>
              <p:cNvPr id="61" name="Google Shape;61;p53"/>
              <p:cNvGrpSpPr/>
              <p:nvPr/>
            </p:nvGrpSpPr>
            <p:grpSpPr>
              <a:xfrm rot="2700000">
                <a:off x="140502" y="4460924"/>
                <a:ext cx="524584" cy="502337"/>
                <a:chOff x="1189791" y="-1767331"/>
                <a:chExt cx="904284" cy="865933"/>
              </a:xfrm>
            </p:grpSpPr>
            <p:sp>
              <p:nvSpPr>
                <p:cNvPr id="62" name="Google Shape;62;p5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53"/>
                <p:cNvGrpSpPr/>
                <p:nvPr/>
              </p:nvGrpSpPr>
              <p:grpSpPr>
                <a:xfrm>
                  <a:off x="1232795" y="-1740829"/>
                  <a:ext cx="717622" cy="717393"/>
                  <a:chOff x="1483457" y="3953671"/>
                  <a:chExt cx="717622" cy="717393"/>
                </a:xfrm>
              </p:grpSpPr>
              <p:sp>
                <p:nvSpPr>
                  <p:cNvPr id="64" name="Google Shape;64;p5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9" name="Google Shape;69;p5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53"/>
            <p:cNvGrpSpPr/>
            <p:nvPr/>
          </p:nvGrpSpPr>
          <p:grpSpPr>
            <a:xfrm rot="-5400000">
              <a:off x="-461872" y="3769394"/>
              <a:ext cx="1351491" cy="1047516"/>
              <a:chOff x="-2460210" y="2758494"/>
              <a:chExt cx="1351491" cy="1047516"/>
            </a:xfrm>
          </p:grpSpPr>
          <p:sp>
            <p:nvSpPr>
              <p:cNvPr id="71" name="Google Shape;71;p53"/>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3"/>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3"/>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3"/>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53"/>
            <p:cNvGrpSpPr/>
            <p:nvPr/>
          </p:nvGrpSpPr>
          <p:grpSpPr>
            <a:xfrm>
              <a:off x="438999" y="4567398"/>
              <a:ext cx="699940" cy="478601"/>
              <a:chOff x="39723" y="4349021"/>
              <a:chExt cx="1061964" cy="726143"/>
            </a:xfrm>
          </p:grpSpPr>
          <p:grpSp>
            <p:nvGrpSpPr>
              <p:cNvPr id="76" name="Google Shape;76;p53"/>
              <p:cNvGrpSpPr/>
              <p:nvPr/>
            </p:nvGrpSpPr>
            <p:grpSpPr>
              <a:xfrm rot="2700000">
                <a:off x="140502" y="4460924"/>
                <a:ext cx="524584" cy="502337"/>
                <a:chOff x="1189791" y="-1767331"/>
                <a:chExt cx="904284" cy="865933"/>
              </a:xfrm>
            </p:grpSpPr>
            <p:sp>
              <p:nvSpPr>
                <p:cNvPr id="77" name="Google Shape;77;p5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53"/>
                <p:cNvGrpSpPr/>
                <p:nvPr/>
              </p:nvGrpSpPr>
              <p:grpSpPr>
                <a:xfrm>
                  <a:off x="1232795" y="-1740829"/>
                  <a:ext cx="717622" cy="717393"/>
                  <a:chOff x="1483457" y="3953671"/>
                  <a:chExt cx="717622" cy="717393"/>
                </a:xfrm>
              </p:grpSpPr>
              <p:sp>
                <p:nvSpPr>
                  <p:cNvPr id="79" name="Google Shape;79;p5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4" name="Google Shape;84;p5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53"/>
            <p:cNvGrpSpPr/>
            <p:nvPr/>
          </p:nvGrpSpPr>
          <p:grpSpPr>
            <a:xfrm>
              <a:off x="-65076" y="4623886"/>
              <a:ext cx="699940" cy="478601"/>
              <a:chOff x="39723" y="4349021"/>
              <a:chExt cx="1061964" cy="726143"/>
            </a:xfrm>
          </p:grpSpPr>
          <p:grpSp>
            <p:nvGrpSpPr>
              <p:cNvPr id="86" name="Google Shape;86;p53"/>
              <p:cNvGrpSpPr/>
              <p:nvPr/>
            </p:nvGrpSpPr>
            <p:grpSpPr>
              <a:xfrm rot="2700000">
                <a:off x="140502" y="4460924"/>
                <a:ext cx="524584" cy="502337"/>
                <a:chOff x="1189791" y="-1767331"/>
                <a:chExt cx="904284" cy="865933"/>
              </a:xfrm>
            </p:grpSpPr>
            <p:sp>
              <p:nvSpPr>
                <p:cNvPr id="87" name="Google Shape;87;p5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53"/>
                <p:cNvGrpSpPr/>
                <p:nvPr/>
              </p:nvGrpSpPr>
              <p:grpSpPr>
                <a:xfrm>
                  <a:off x="1232795" y="-1740829"/>
                  <a:ext cx="717622" cy="717393"/>
                  <a:chOff x="1483457" y="3953671"/>
                  <a:chExt cx="717622" cy="717393"/>
                </a:xfrm>
              </p:grpSpPr>
              <p:sp>
                <p:nvSpPr>
                  <p:cNvPr id="89" name="Google Shape;89;p5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4" name="Google Shape;94;p5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16"/>
        <p:cNvGrpSpPr/>
        <p:nvPr/>
      </p:nvGrpSpPr>
      <p:grpSpPr>
        <a:xfrm>
          <a:off x="0" y="0"/>
          <a:ext cx="0" cy="0"/>
          <a:chOff x="0" y="0"/>
          <a:chExt cx="0" cy="0"/>
        </a:xfrm>
      </p:grpSpPr>
      <p:sp>
        <p:nvSpPr>
          <p:cNvPr id="817" name="Google Shape;817;p7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818" name="Google Shape;818;p71"/>
          <p:cNvGrpSpPr/>
          <p:nvPr/>
        </p:nvGrpSpPr>
        <p:grpSpPr>
          <a:xfrm>
            <a:off x="4967675" y="4931713"/>
            <a:ext cx="439200" cy="439100"/>
            <a:chOff x="1101075" y="2142375"/>
            <a:chExt cx="439200" cy="439100"/>
          </a:xfrm>
        </p:grpSpPr>
        <p:sp>
          <p:nvSpPr>
            <p:cNvPr id="819" name="Google Shape;819;p7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1" name="Google Shape;821;p71"/>
          <p:cNvGrpSpPr/>
          <p:nvPr/>
        </p:nvGrpSpPr>
        <p:grpSpPr>
          <a:xfrm>
            <a:off x="2176605" y="-3695660"/>
            <a:ext cx="7317722" cy="6983296"/>
            <a:chOff x="2100405" y="-3619460"/>
            <a:chExt cx="7317722" cy="6983296"/>
          </a:xfrm>
        </p:grpSpPr>
        <p:sp>
          <p:nvSpPr>
            <p:cNvPr id="822" name="Google Shape;822;p71"/>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3" name="Google Shape;823;p71"/>
            <p:cNvGrpSpPr/>
            <p:nvPr/>
          </p:nvGrpSpPr>
          <p:grpSpPr>
            <a:xfrm rot="2700000">
              <a:off x="7787417" y="120497"/>
              <a:ext cx="582044" cy="582419"/>
              <a:chOff x="959750" y="3039275"/>
              <a:chExt cx="582050" cy="582425"/>
            </a:xfrm>
          </p:grpSpPr>
          <p:sp>
            <p:nvSpPr>
              <p:cNvPr id="824" name="Google Shape;824;p71"/>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71"/>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1"/>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1"/>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1"/>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1"/>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1"/>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 name="Google Shape;831;p71"/>
            <p:cNvGrpSpPr/>
            <p:nvPr/>
          </p:nvGrpSpPr>
          <p:grpSpPr>
            <a:xfrm rot="2700000">
              <a:off x="8310742" y="-75303"/>
              <a:ext cx="582044" cy="582419"/>
              <a:chOff x="959750" y="3039275"/>
              <a:chExt cx="582050" cy="582425"/>
            </a:xfrm>
          </p:grpSpPr>
          <p:sp>
            <p:nvSpPr>
              <p:cNvPr id="832" name="Google Shape;832;p71"/>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71"/>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71"/>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71"/>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1"/>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71"/>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71"/>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9" name="Google Shape;839;p71"/>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27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1"/>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1"/>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1"/>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 name="Google Shape;843;p71"/>
          <p:cNvGrpSpPr/>
          <p:nvPr/>
        </p:nvGrpSpPr>
        <p:grpSpPr>
          <a:xfrm>
            <a:off x="-2424241" y="2074146"/>
            <a:ext cx="6274943" cy="6257753"/>
            <a:chOff x="-2447691" y="2022396"/>
            <a:chExt cx="6274943" cy="6257753"/>
          </a:xfrm>
        </p:grpSpPr>
        <p:grpSp>
          <p:nvGrpSpPr>
            <p:cNvPr id="844" name="Google Shape;844;p71"/>
            <p:cNvGrpSpPr/>
            <p:nvPr/>
          </p:nvGrpSpPr>
          <p:grpSpPr>
            <a:xfrm rot="10800000" flipH="1">
              <a:off x="-25334" y="4406387"/>
              <a:ext cx="1538562" cy="971589"/>
              <a:chOff x="-191059" y="95963"/>
              <a:chExt cx="1538562" cy="971589"/>
            </a:xfrm>
          </p:grpSpPr>
          <p:grpSp>
            <p:nvGrpSpPr>
              <p:cNvPr id="845" name="Google Shape;845;p71"/>
              <p:cNvGrpSpPr/>
              <p:nvPr/>
            </p:nvGrpSpPr>
            <p:grpSpPr>
              <a:xfrm>
                <a:off x="-191059" y="201619"/>
                <a:ext cx="904284" cy="865933"/>
                <a:chOff x="2038491" y="-937756"/>
                <a:chExt cx="904284" cy="865933"/>
              </a:xfrm>
            </p:grpSpPr>
            <p:grpSp>
              <p:nvGrpSpPr>
                <p:cNvPr id="846" name="Google Shape;846;p71"/>
                <p:cNvGrpSpPr/>
                <p:nvPr/>
              </p:nvGrpSpPr>
              <p:grpSpPr>
                <a:xfrm>
                  <a:off x="2096570" y="-863491"/>
                  <a:ext cx="717622" cy="717393"/>
                  <a:chOff x="1483457" y="3953671"/>
                  <a:chExt cx="717622" cy="717393"/>
                </a:xfrm>
              </p:grpSpPr>
              <p:sp>
                <p:nvSpPr>
                  <p:cNvPr id="847" name="Google Shape;847;p7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7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7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2" name="Google Shape;852;p7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 name="Google Shape;853;p71"/>
              <p:cNvGrpSpPr/>
              <p:nvPr/>
            </p:nvGrpSpPr>
            <p:grpSpPr>
              <a:xfrm>
                <a:off x="584533" y="95963"/>
                <a:ext cx="473483" cy="453403"/>
                <a:chOff x="2038491" y="-937756"/>
                <a:chExt cx="904284" cy="865933"/>
              </a:xfrm>
            </p:grpSpPr>
            <p:grpSp>
              <p:nvGrpSpPr>
                <p:cNvPr id="854" name="Google Shape;854;p71"/>
                <p:cNvGrpSpPr/>
                <p:nvPr/>
              </p:nvGrpSpPr>
              <p:grpSpPr>
                <a:xfrm>
                  <a:off x="2096570" y="-863491"/>
                  <a:ext cx="717622" cy="717393"/>
                  <a:chOff x="1483457" y="3953671"/>
                  <a:chExt cx="717622" cy="717393"/>
                </a:xfrm>
              </p:grpSpPr>
              <p:sp>
                <p:nvSpPr>
                  <p:cNvPr id="855" name="Google Shape;855;p7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7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71"/>
              <p:cNvGrpSpPr/>
              <p:nvPr/>
            </p:nvGrpSpPr>
            <p:grpSpPr>
              <a:xfrm>
                <a:off x="530445" y="481913"/>
                <a:ext cx="473483" cy="453403"/>
                <a:chOff x="2038491" y="-937756"/>
                <a:chExt cx="904284" cy="865933"/>
              </a:xfrm>
            </p:grpSpPr>
            <p:grpSp>
              <p:nvGrpSpPr>
                <p:cNvPr id="862" name="Google Shape;862;p71"/>
                <p:cNvGrpSpPr/>
                <p:nvPr/>
              </p:nvGrpSpPr>
              <p:grpSpPr>
                <a:xfrm>
                  <a:off x="2096570" y="-863491"/>
                  <a:ext cx="717622" cy="717393"/>
                  <a:chOff x="1483457" y="3953671"/>
                  <a:chExt cx="717622" cy="717393"/>
                </a:xfrm>
              </p:grpSpPr>
              <p:sp>
                <p:nvSpPr>
                  <p:cNvPr id="863" name="Google Shape;863;p7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8" name="Google Shape;868;p7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9" name="Google Shape;869;p71"/>
              <p:cNvGrpSpPr/>
              <p:nvPr/>
            </p:nvGrpSpPr>
            <p:grpSpPr>
              <a:xfrm>
                <a:off x="874020" y="312788"/>
                <a:ext cx="473483" cy="453403"/>
                <a:chOff x="2038491" y="-937756"/>
                <a:chExt cx="904284" cy="865933"/>
              </a:xfrm>
            </p:grpSpPr>
            <p:grpSp>
              <p:nvGrpSpPr>
                <p:cNvPr id="870" name="Google Shape;870;p71"/>
                <p:cNvGrpSpPr/>
                <p:nvPr/>
              </p:nvGrpSpPr>
              <p:grpSpPr>
                <a:xfrm>
                  <a:off x="2096570" y="-863491"/>
                  <a:ext cx="717622" cy="717393"/>
                  <a:chOff x="1483457" y="3953671"/>
                  <a:chExt cx="717622" cy="717393"/>
                </a:xfrm>
              </p:grpSpPr>
              <p:sp>
                <p:nvSpPr>
                  <p:cNvPr id="871" name="Google Shape;871;p7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7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7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7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7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77" name="Google Shape;877;p71"/>
            <p:cNvGrpSpPr/>
            <p:nvPr/>
          </p:nvGrpSpPr>
          <p:grpSpPr>
            <a:xfrm rot="-3320950" flipH="1">
              <a:off x="-1885521" y="3185658"/>
              <a:ext cx="4889863" cy="3931229"/>
              <a:chOff x="7103825" y="-713112"/>
              <a:chExt cx="3785226" cy="3043150"/>
            </a:xfrm>
          </p:grpSpPr>
          <p:sp>
            <p:nvSpPr>
              <p:cNvPr id="878" name="Google Shape;878;p71"/>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9" name="Google Shape;879;p71"/>
              <p:cNvPicPr preferRelativeResize="0"/>
              <p:nvPr/>
            </p:nvPicPr>
            <p:blipFill rotWithShape="1">
              <a:blip r:embed="rId2">
                <a:alphaModFix/>
              </a:blip>
              <a:srcRect t="17657" b="17662"/>
              <a:stretch/>
            </p:blipFill>
            <p:spPr>
              <a:xfrm>
                <a:off x="7103825" y="-713112"/>
                <a:ext cx="3785226" cy="2888974"/>
              </a:xfrm>
              <a:prstGeom prst="rect">
                <a:avLst/>
              </a:prstGeom>
              <a:noFill/>
              <a:ln>
                <a:noFill/>
              </a:ln>
            </p:spPr>
          </p:pic>
        </p:grpSp>
        <p:sp>
          <p:nvSpPr>
            <p:cNvPr id="880" name="Google Shape;880;p71"/>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1" name="Google Shape;881;p71"/>
            <p:cNvGrpSpPr/>
            <p:nvPr/>
          </p:nvGrpSpPr>
          <p:grpSpPr>
            <a:xfrm rot="5400000">
              <a:off x="1987129" y="4230949"/>
              <a:ext cx="88143" cy="1137387"/>
              <a:chOff x="3054755" y="4367024"/>
              <a:chExt cx="88143" cy="1137387"/>
            </a:xfrm>
          </p:grpSpPr>
          <p:sp>
            <p:nvSpPr>
              <p:cNvPr id="882" name="Google Shape;882;p71"/>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71"/>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84"/>
          <p:cNvGrpSpPr/>
          <p:nvPr/>
        </p:nvGrpSpPr>
        <p:grpSpPr>
          <a:xfrm>
            <a:off x="-623241" y="3925887"/>
            <a:ext cx="2833357" cy="1517787"/>
            <a:chOff x="-623241" y="3849687"/>
            <a:chExt cx="2833357" cy="1517787"/>
          </a:xfrm>
        </p:grpSpPr>
        <p:grpSp>
          <p:nvGrpSpPr>
            <p:cNvPr id="1341" name="Google Shape;1341;p84"/>
            <p:cNvGrpSpPr/>
            <p:nvPr/>
          </p:nvGrpSpPr>
          <p:grpSpPr>
            <a:xfrm rot="5400000">
              <a:off x="-879113" y="4155104"/>
              <a:ext cx="1517787" cy="906953"/>
              <a:chOff x="-55500" y="4835979"/>
              <a:chExt cx="1517787" cy="906953"/>
            </a:xfrm>
          </p:grpSpPr>
          <p:sp>
            <p:nvSpPr>
              <p:cNvPr id="1342" name="Google Shape;1342;p84"/>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84"/>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84"/>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84"/>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6" name="Google Shape;1346;p84"/>
            <p:cNvGrpSpPr/>
            <p:nvPr/>
          </p:nvGrpSpPr>
          <p:grpSpPr>
            <a:xfrm>
              <a:off x="-623241" y="3946425"/>
              <a:ext cx="2833357" cy="1421047"/>
              <a:chOff x="-677366" y="4067275"/>
              <a:chExt cx="2833357" cy="1421047"/>
            </a:xfrm>
          </p:grpSpPr>
          <p:sp>
            <p:nvSpPr>
              <p:cNvPr id="1347" name="Google Shape;1347;p84"/>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8" name="Google Shape;1348;p84"/>
              <p:cNvGrpSpPr/>
              <p:nvPr/>
            </p:nvGrpSpPr>
            <p:grpSpPr>
              <a:xfrm>
                <a:off x="317735" y="4614472"/>
                <a:ext cx="161977" cy="161940"/>
                <a:chOff x="1101075" y="2142375"/>
                <a:chExt cx="439200" cy="439100"/>
              </a:xfrm>
            </p:grpSpPr>
            <p:sp>
              <p:nvSpPr>
                <p:cNvPr id="1349" name="Google Shape;1349;p8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8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1" name="Google Shape;1351;p84"/>
              <p:cNvGrpSpPr/>
              <p:nvPr/>
            </p:nvGrpSpPr>
            <p:grpSpPr>
              <a:xfrm rot="10800000">
                <a:off x="1700151" y="5032693"/>
                <a:ext cx="161977" cy="161940"/>
                <a:chOff x="1101075" y="2142375"/>
                <a:chExt cx="439200" cy="439100"/>
              </a:xfrm>
            </p:grpSpPr>
            <p:sp>
              <p:nvSpPr>
                <p:cNvPr id="1352" name="Google Shape;1352;p8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8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54" name="Google Shape;1354;p84"/>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5" name="Google Shape;1355;p84"/>
          <p:cNvGrpSpPr/>
          <p:nvPr/>
        </p:nvGrpSpPr>
        <p:grpSpPr>
          <a:xfrm>
            <a:off x="6323926" y="-1678249"/>
            <a:ext cx="4189198" cy="3065874"/>
            <a:chOff x="6171526" y="-1678249"/>
            <a:chExt cx="4189198" cy="3065874"/>
          </a:xfrm>
        </p:grpSpPr>
        <p:sp>
          <p:nvSpPr>
            <p:cNvPr id="1356" name="Google Shape;1356;p84"/>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7" name="Google Shape;1357;p84"/>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84"/>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9" name="Google Shape;1359;p84"/>
            <p:cNvGrpSpPr/>
            <p:nvPr/>
          </p:nvGrpSpPr>
          <p:grpSpPr>
            <a:xfrm rot="-2700000">
              <a:off x="8302147" y="61289"/>
              <a:ext cx="582044" cy="582419"/>
              <a:chOff x="959750" y="3039275"/>
              <a:chExt cx="582050" cy="582425"/>
            </a:xfrm>
          </p:grpSpPr>
          <p:sp>
            <p:nvSpPr>
              <p:cNvPr id="1360" name="Google Shape;1360;p8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8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8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8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8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8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8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7" name="Google Shape;1367;p84"/>
            <p:cNvGrpSpPr/>
            <p:nvPr/>
          </p:nvGrpSpPr>
          <p:grpSpPr>
            <a:xfrm rot="-2700000">
              <a:off x="8551447" y="61289"/>
              <a:ext cx="582044" cy="582419"/>
              <a:chOff x="959750" y="3039275"/>
              <a:chExt cx="582050" cy="582425"/>
            </a:xfrm>
          </p:grpSpPr>
          <p:sp>
            <p:nvSpPr>
              <p:cNvPr id="1368" name="Google Shape;1368;p8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8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8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8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8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8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8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75" name="Google Shape;1375;p84"/>
          <p:cNvGrpSpPr/>
          <p:nvPr/>
        </p:nvGrpSpPr>
        <p:grpSpPr>
          <a:xfrm rot="2700000">
            <a:off x="8945322" y="2352177"/>
            <a:ext cx="439196" cy="439096"/>
            <a:chOff x="1101075" y="2142375"/>
            <a:chExt cx="439200" cy="439100"/>
          </a:xfrm>
        </p:grpSpPr>
        <p:sp>
          <p:nvSpPr>
            <p:cNvPr id="1376" name="Google Shape;1376;p8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8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85"/>
          <p:cNvGrpSpPr/>
          <p:nvPr/>
        </p:nvGrpSpPr>
        <p:grpSpPr>
          <a:xfrm>
            <a:off x="8332551" y="-7"/>
            <a:ext cx="2386151" cy="3293872"/>
            <a:chOff x="8256352" y="-7"/>
            <a:chExt cx="2386151" cy="3293872"/>
          </a:xfrm>
        </p:grpSpPr>
        <p:pic>
          <p:nvPicPr>
            <p:cNvPr id="1380" name="Google Shape;1380;p85"/>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85"/>
            <p:cNvGrpSpPr/>
            <p:nvPr/>
          </p:nvGrpSpPr>
          <p:grpSpPr>
            <a:xfrm rot="10800000">
              <a:off x="8452443" y="-7"/>
              <a:ext cx="325155" cy="1788670"/>
              <a:chOff x="8869019" y="-622132"/>
              <a:chExt cx="325155" cy="1788670"/>
            </a:xfrm>
          </p:grpSpPr>
          <p:sp>
            <p:nvSpPr>
              <p:cNvPr id="1382" name="Google Shape;1382;p85"/>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83" name="Google Shape;1383;p85"/>
              <p:cNvGrpSpPr/>
              <p:nvPr/>
            </p:nvGrpSpPr>
            <p:grpSpPr>
              <a:xfrm rot="1800062">
                <a:off x="9035610" y="1007995"/>
                <a:ext cx="134040" cy="134009"/>
                <a:chOff x="1101075" y="2142375"/>
                <a:chExt cx="439200" cy="439100"/>
              </a:xfrm>
            </p:grpSpPr>
            <p:sp>
              <p:nvSpPr>
                <p:cNvPr id="1384" name="Google Shape;1384;p8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392"/>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8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386" name="Google Shape;1386;p85"/>
          <p:cNvGrpSpPr/>
          <p:nvPr/>
        </p:nvGrpSpPr>
        <p:grpSpPr>
          <a:xfrm>
            <a:off x="-213525" y="171225"/>
            <a:ext cx="439200" cy="439100"/>
            <a:chOff x="1101075" y="2142375"/>
            <a:chExt cx="439200" cy="439100"/>
          </a:xfrm>
        </p:grpSpPr>
        <p:sp>
          <p:nvSpPr>
            <p:cNvPr id="1387" name="Google Shape;1387;p8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8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9" name="Google Shape;1389;p85"/>
          <p:cNvGrpSpPr/>
          <p:nvPr/>
        </p:nvGrpSpPr>
        <p:grpSpPr>
          <a:xfrm>
            <a:off x="-1262974" y="3161327"/>
            <a:ext cx="4822591" cy="2934500"/>
            <a:chOff x="-1186774" y="3161328"/>
            <a:chExt cx="4822591" cy="2934500"/>
          </a:xfrm>
        </p:grpSpPr>
        <p:pic>
          <p:nvPicPr>
            <p:cNvPr id="1390" name="Google Shape;1390;p85"/>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85"/>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2" name="Google Shape;1392;p85"/>
            <p:cNvGrpSpPr/>
            <p:nvPr/>
          </p:nvGrpSpPr>
          <p:grpSpPr>
            <a:xfrm>
              <a:off x="58899" y="4608583"/>
              <a:ext cx="604346" cy="657081"/>
              <a:chOff x="58899" y="4608583"/>
              <a:chExt cx="604346" cy="657081"/>
            </a:xfrm>
          </p:grpSpPr>
          <p:grpSp>
            <p:nvGrpSpPr>
              <p:cNvPr id="1393" name="Google Shape;1393;p85"/>
              <p:cNvGrpSpPr/>
              <p:nvPr/>
            </p:nvGrpSpPr>
            <p:grpSpPr>
              <a:xfrm rot="10800000">
                <a:off x="58899" y="4608583"/>
                <a:ext cx="328346" cy="328531"/>
                <a:chOff x="3678700" y="407275"/>
                <a:chExt cx="708100" cy="708500"/>
              </a:xfrm>
            </p:grpSpPr>
            <p:sp>
              <p:nvSpPr>
                <p:cNvPr id="1394" name="Google Shape;1394;p8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8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8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8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8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8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8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1" name="Google Shape;1401;p85"/>
              <p:cNvGrpSpPr/>
              <p:nvPr/>
            </p:nvGrpSpPr>
            <p:grpSpPr>
              <a:xfrm rot="10800000">
                <a:off x="334899" y="4608583"/>
                <a:ext cx="328346" cy="328531"/>
                <a:chOff x="3678700" y="407275"/>
                <a:chExt cx="708100" cy="708500"/>
              </a:xfrm>
            </p:grpSpPr>
            <p:sp>
              <p:nvSpPr>
                <p:cNvPr id="1402" name="Google Shape;1402;p8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8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8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8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8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8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8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p85"/>
              <p:cNvGrpSpPr/>
              <p:nvPr/>
            </p:nvGrpSpPr>
            <p:grpSpPr>
              <a:xfrm rot="10800000">
                <a:off x="282574" y="4937133"/>
                <a:ext cx="328346" cy="328531"/>
                <a:chOff x="3678700" y="407275"/>
                <a:chExt cx="708100" cy="708500"/>
              </a:xfrm>
            </p:grpSpPr>
            <p:sp>
              <p:nvSpPr>
                <p:cNvPr id="1410" name="Google Shape;1410;p8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8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8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8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8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8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8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17" name="Google Shape;1417;p85"/>
            <p:cNvGrpSpPr/>
            <p:nvPr/>
          </p:nvGrpSpPr>
          <p:grpSpPr>
            <a:xfrm>
              <a:off x="-923150" y="4796551"/>
              <a:ext cx="4558967" cy="134100"/>
              <a:chOff x="796100" y="3019701"/>
              <a:chExt cx="4558967" cy="134100"/>
            </a:xfrm>
          </p:grpSpPr>
          <p:sp>
            <p:nvSpPr>
              <p:cNvPr id="1418" name="Google Shape;1418;p85"/>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19" name="Google Shape;1419;p85"/>
              <p:cNvCxnSpPr/>
              <p:nvPr/>
            </p:nvCxnSpPr>
            <p:spPr>
              <a:xfrm>
                <a:off x="796100" y="3086750"/>
                <a:ext cx="4462800" cy="0"/>
              </a:xfrm>
              <a:prstGeom prst="straightConnector1">
                <a:avLst/>
              </a:prstGeom>
              <a:noFill/>
              <a:ln w="9525" cap="flat" cmpd="sng">
                <a:solidFill>
                  <a:schemeClr val="lt1"/>
                </a:solidFill>
                <a:prstDash val="solid"/>
                <a:round/>
                <a:headEnd type="none" w="sm" len="sm"/>
                <a:tailEnd type="none" w="sm" len="sm"/>
              </a:ln>
            </p:spPr>
          </p:cxnSp>
          <p:sp>
            <p:nvSpPr>
              <p:cNvPr id="1420" name="Google Shape;1420;p85"/>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9"/>
        <p:cNvGrpSpPr/>
        <p:nvPr/>
      </p:nvGrpSpPr>
      <p:grpSpPr>
        <a:xfrm>
          <a:off x="0" y="0"/>
          <a:ext cx="0" cy="0"/>
          <a:chOff x="0" y="0"/>
          <a:chExt cx="0" cy="0"/>
        </a:xfrm>
      </p:grpSpPr>
      <p:sp>
        <p:nvSpPr>
          <p:cNvPr id="130" name="Google Shape;130;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31" name="Google Shape;131;p55"/>
          <p:cNvSpPr txBox="1">
            <a:spLocks noGrp="1"/>
          </p:cNvSpPr>
          <p:nvPr>
            <p:ph type="subTitle" idx="1"/>
          </p:nvPr>
        </p:nvSpPr>
        <p:spPr>
          <a:xfrm>
            <a:off x="720000" y="2244725"/>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55"/>
          <p:cNvSpPr txBox="1">
            <a:spLocks noGrp="1"/>
          </p:cNvSpPr>
          <p:nvPr>
            <p:ph type="subTitle" idx="2"/>
          </p:nvPr>
        </p:nvSpPr>
        <p:spPr>
          <a:xfrm>
            <a:off x="4366700" y="2244725"/>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55"/>
          <p:cNvSpPr txBox="1">
            <a:spLocks noGrp="1"/>
          </p:cNvSpPr>
          <p:nvPr>
            <p:ph type="subTitle" idx="3"/>
          </p:nvPr>
        </p:nvSpPr>
        <p:spPr>
          <a:xfrm>
            <a:off x="720000" y="3940900"/>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4" name="Google Shape;134;p55"/>
          <p:cNvSpPr txBox="1">
            <a:spLocks noGrp="1"/>
          </p:cNvSpPr>
          <p:nvPr>
            <p:ph type="subTitle" idx="4"/>
          </p:nvPr>
        </p:nvSpPr>
        <p:spPr>
          <a:xfrm>
            <a:off x="4366700" y="3940900"/>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55"/>
          <p:cNvSpPr txBox="1">
            <a:spLocks noGrp="1"/>
          </p:cNvSpPr>
          <p:nvPr>
            <p:ph type="title" idx="5"/>
          </p:nvPr>
        </p:nvSpPr>
        <p:spPr>
          <a:xfrm>
            <a:off x="720003" y="1344775"/>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36" name="Google Shape;136;p55"/>
          <p:cNvSpPr txBox="1">
            <a:spLocks noGrp="1"/>
          </p:cNvSpPr>
          <p:nvPr>
            <p:ph type="title" idx="6"/>
          </p:nvPr>
        </p:nvSpPr>
        <p:spPr>
          <a:xfrm>
            <a:off x="720003" y="3040971"/>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37" name="Google Shape;137;p55"/>
          <p:cNvSpPr txBox="1">
            <a:spLocks noGrp="1"/>
          </p:cNvSpPr>
          <p:nvPr>
            <p:ph type="title" idx="7"/>
          </p:nvPr>
        </p:nvSpPr>
        <p:spPr>
          <a:xfrm>
            <a:off x="4366698" y="1344775"/>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38" name="Google Shape;138;p55"/>
          <p:cNvSpPr txBox="1">
            <a:spLocks noGrp="1"/>
          </p:cNvSpPr>
          <p:nvPr>
            <p:ph type="title" idx="8"/>
          </p:nvPr>
        </p:nvSpPr>
        <p:spPr>
          <a:xfrm>
            <a:off x="4366698" y="3040971"/>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39" name="Google Shape;139;p55"/>
          <p:cNvSpPr txBox="1">
            <a:spLocks noGrp="1"/>
          </p:cNvSpPr>
          <p:nvPr>
            <p:ph type="subTitle" idx="9"/>
          </p:nvPr>
        </p:nvSpPr>
        <p:spPr>
          <a:xfrm>
            <a:off x="720000" y="1918675"/>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140" name="Google Shape;140;p55"/>
          <p:cNvSpPr txBox="1">
            <a:spLocks noGrp="1"/>
          </p:cNvSpPr>
          <p:nvPr>
            <p:ph type="subTitle" idx="13"/>
          </p:nvPr>
        </p:nvSpPr>
        <p:spPr>
          <a:xfrm>
            <a:off x="4366698" y="1918675"/>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141" name="Google Shape;141;p55"/>
          <p:cNvSpPr txBox="1">
            <a:spLocks noGrp="1"/>
          </p:cNvSpPr>
          <p:nvPr>
            <p:ph type="subTitle" idx="14"/>
          </p:nvPr>
        </p:nvSpPr>
        <p:spPr>
          <a:xfrm>
            <a:off x="720000" y="3614801"/>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42" name="Google Shape;142;p55"/>
          <p:cNvSpPr txBox="1">
            <a:spLocks noGrp="1"/>
          </p:cNvSpPr>
          <p:nvPr>
            <p:ph type="subTitle" idx="15"/>
          </p:nvPr>
        </p:nvSpPr>
        <p:spPr>
          <a:xfrm>
            <a:off x="4366698" y="3614801"/>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43" name="Google Shape;143;p55"/>
          <p:cNvGrpSpPr/>
          <p:nvPr/>
        </p:nvGrpSpPr>
        <p:grpSpPr>
          <a:xfrm>
            <a:off x="-808923" y="2711464"/>
            <a:ext cx="2097951" cy="3309499"/>
            <a:chOff x="-656523" y="2711464"/>
            <a:chExt cx="2097951" cy="3309499"/>
          </a:xfrm>
        </p:grpSpPr>
        <p:sp>
          <p:nvSpPr>
            <p:cNvPr id="144" name="Google Shape;144;p55"/>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55"/>
            <p:cNvGrpSpPr/>
            <p:nvPr/>
          </p:nvGrpSpPr>
          <p:grpSpPr>
            <a:xfrm>
              <a:off x="323479" y="4682324"/>
              <a:ext cx="328346" cy="328531"/>
              <a:chOff x="3678700" y="407275"/>
              <a:chExt cx="708100" cy="708500"/>
            </a:xfrm>
          </p:grpSpPr>
          <p:sp>
            <p:nvSpPr>
              <p:cNvPr id="146" name="Google Shape;146;p5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55"/>
            <p:cNvGrpSpPr/>
            <p:nvPr/>
          </p:nvGrpSpPr>
          <p:grpSpPr>
            <a:xfrm>
              <a:off x="-541317" y="2711464"/>
              <a:ext cx="1117945" cy="1598548"/>
              <a:chOff x="-541317" y="2711464"/>
              <a:chExt cx="1117945" cy="1598548"/>
            </a:xfrm>
          </p:grpSpPr>
          <p:sp>
            <p:nvSpPr>
              <p:cNvPr id="154" name="Google Shape;154;p55"/>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098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 name="Google Shape;155;p55"/>
              <p:cNvGrpSpPr/>
              <p:nvPr/>
            </p:nvGrpSpPr>
            <p:grpSpPr>
              <a:xfrm>
                <a:off x="442584" y="4120912"/>
                <a:ext cx="134044" cy="134013"/>
                <a:chOff x="1101075" y="2142375"/>
                <a:chExt cx="439200" cy="439100"/>
              </a:xfrm>
            </p:grpSpPr>
            <p:sp>
              <p:nvSpPr>
                <p:cNvPr id="156" name="Google Shape;156;p5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8" name="Google Shape;158;p55"/>
            <p:cNvGrpSpPr/>
            <p:nvPr/>
          </p:nvGrpSpPr>
          <p:grpSpPr>
            <a:xfrm rot="-9080766">
              <a:off x="-341725" y="3731687"/>
              <a:ext cx="1117904" cy="1598489"/>
              <a:chOff x="-541317" y="2711464"/>
              <a:chExt cx="1117945" cy="1598548"/>
            </a:xfrm>
          </p:grpSpPr>
          <p:sp>
            <p:nvSpPr>
              <p:cNvPr id="159" name="Google Shape;159;p55"/>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098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 name="Google Shape;160;p55"/>
              <p:cNvGrpSpPr/>
              <p:nvPr/>
            </p:nvGrpSpPr>
            <p:grpSpPr>
              <a:xfrm>
                <a:off x="442584" y="4120912"/>
                <a:ext cx="134044" cy="134013"/>
                <a:chOff x="1101075" y="2142375"/>
                <a:chExt cx="439200" cy="439100"/>
              </a:xfrm>
            </p:grpSpPr>
            <p:sp>
              <p:nvSpPr>
                <p:cNvPr id="161" name="Google Shape;161;p5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63" name="Google Shape;163;p55"/>
            <p:cNvGrpSpPr/>
            <p:nvPr/>
          </p:nvGrpSpPr>
          <p:grpSpPr>
            <a:xfrm rot="10800000">
              <a:off x="323483" y="4422415"/>
              <a:ext cx="1117945" cy="1598548"/>
              <a:chOff x="-541317" y="2711464"/>
              <a:chExt cx="1117945" cy="1598548"/>
            </a:xfrm>
          </p:grpSpPr>
          <p:sp>
            <p:nvSpPr>
              <p:cNvPr id="164" name="Google Shape;164;p55"/>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098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 name="Google Shape;165;p55"/>
              <p:cNvGrpSpPr/>
              <p:nvPr/>
            </p:nvGrpSpPr>
            <p:grpSpPr>
              <a:xfrm>
                <a:off x="442584" y="4120912"/>
                <a:ext cx="134044" cy="134013"/>
                <a:chOff x="1101075" y="2142375"/>
                <a:chExt cx="439200" cy="439100"/>
              </a:xfrm>
            </p:grpSpPr>
            <p:sp>
              <p:nvSpPr>
                <p:cNvPr id="166" name="Google Shape;166;p5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68" name="Google Shape;168;p55"/>
          <p:cNvGrpSpPr/>
          <p:nvPr/>
        </p:nvGrpSpPr>
        <p:grpSpPr>
          <a:xfrm>
            <a:off x="6470875" y="-1735181"/>
            <a:ext cx="4257001" cy="4171657"/>
            <a:chOff x="6394675" y="-1658981"/>
            <a:chExt cx="4257001" cy="4171657"/>
          </a:xfrm>
        </p:grpSpPr>
        <p:grpSp>
          <p:nvGrpSpPr>
            <p:cNvPr id="169" name="Google Shape;169;p55"/>
            <p:cNvGrpSpPr/>
            <p:nvPr/>
          </p:nvGrpSpPr>
          <p:grpSpPr>
            <a:xfrm rot="-2700000" flipH="1">
              <a:off x="7289785" y="-1246897"/>
              <a:ext cx="2552124" cy="3347490"/>
              <a:chOff x="2976325" y="908175"/>
              <a:chExt cx="4028179" cy="5283555"/>
            </a:xfrm>
          </p:grpSpPr>
          <p:sp>
            <p:nvSpPr>
              <p:cNvPr id="170" name="Google Shape;170;p55"/>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5"/>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5"/>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55"/>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5"/>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55"/>
          <p:cNvGrpSpPr/>
          <p:nvPr/>
        </p:nvGrpSpPr>
        <p:grpSpPr>
          <a:xfrm>
            <a:off x="783712" y="-601348"/>
            <a:ext cx="993792" cy="1795200"/>
            <a:chOff x="783712" y="-601348"/>
            <a:chExt cx="993792" cy="1795200"/>
          </a:xfrm>
        </p:grpSpPr>
        <p:sp>
          <p:nvSpPr>
            <p:cNvPr id="176" name="Google Shape;176;p55"/>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55"/>
            <p:cNvCxnSpPr/>
            <p:nvPr/>
          </p:nvCxnSpPr>
          <p:spPr>
            <a:xfrm rot="10800000">
              <a:off x="783712" y="-601348"/>
              <a:ext cx="0" cy="1795200"/>
            </a:xfrm>
            <a:prstGeom prst="straightConnector1">
              <a:avLst/>
            </a:prstGeom>
            <a:noFill/>
            <a:ln w="9525" cap="flat" cmpd="sng">
              <a:solidFill>
                <a:schemeClr val="dk2"/>
              </a:solidFill>
              <a:prstDash val="solid"/>
              <a:round/>
              <a:headEnd type="none" w="sm" len="sm"/>
              <a:tailEnd type="none" w="sm" len="sm"/>
            </a:ln>
          </p:spPr>
        </p:cxnSp>
        <p:sp>
          <p:nvSpPr>
            <p:cNvPr id="178" name="Google Shape;178;p55"/>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9"/>
        <p:cNvGrpSpPr/>
        <p:nvPr/>
      </p:nvGrpSpPr>
      <p:grpSpPr>
        <a:xfrm>
          <a:off x="0" y="0"/>
          <a:ext cx="0" cy="0"/>
          <a:chOff x="0" y="0"/>
          <a:chExt cx="0" cy="0"/>
        </a:xfrm>
      </p:grpSpPr>
      <p:sp>
        <p:nvSpPr>
          <p:cNvPr id="180" name="Google Shape;180;p56"/>
          <p:cNvSpPr txBox="1">
            <a:spLocks noGrp="1"/>
          </p:cNvSpPr>
          <p:nvPr>
            <p:ph type="title"/>
          </p:nvPr>
        </p:nvSpPr>
        <p:spPr>
          <a:xfrm>
            <a:off x="720000" y="2079325"/>
            <a:ext cx="5598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1" name="Google Shape;181;p56"/>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200">
                <a:latin typeface="Poppins"/>
                <a:ea typeface="Poppins"/>
                <a:cs typeface="Poppins"/>
                <a:sym typeface="Poppins"/>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82" name="Google Shape;182;p56"/>
          <p:cNvSpPr txBox="1">
            <a:spLocks noGrp="1"/>
          </p:cNvSpPr>
          <p:nvPr>
            <p:ph type="subTitle" idx="1"/>
          </p:nvPr>
        </p:nvSpPr>
        <p:spPr>
          <a:xfrm>
            <a:off x="720000" y="3252375"/>
            <a:ext cx="5598000" cy="4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83" name="Google Shape;183;p56"/>
          <p:cNvGrpSpPr/>
          <p:nvPr/>
        </p:nvGrpSpPr>
        <p:grpSpPr>
          <a:xfrm>
            <a:off x="-539205" y="-1717975"/>
            <a:ext cx="4397193" cy="4171657"/>
            <a:chOff x="-494405" y="-1584825"/>
            <a:chExt cx="4397193" cy="4171657"/>
          </a:xfrm>
        </p:grpSpPr>
        <p:grpSp>
          <p:nvGrpSpPr>
            <p:cNvPr id="184" name="Google Shape;184;p56"/>
            <p:cNvGrpSpPr/>
            <p:nvPr/>
          </p:nvGrpSpPr>
          <p:grpSpPr>
            <a:xfrm>
              <a:off x="-494405" y="-252396"/>
              <a:ext cx="1741563" cy="1288563"/>
              <a:chOff x="-494405" y="-252396"/>
              <a:chExt cx="1741563" cy="1288563"/>
            </a:xfrm>
          </p:grpSpPr>
          <p:sp>
            <p:nvSpPr>
              <p:cNvPr id="185" name="Google Shape;185;p56"/>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6"/>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 name="Google Shape;187;p56"/>
            <p:cNvGrpSpPr/>
            <p:nvPr/>
          </p:nvGrpSpPr>
          <p:grpSpPr>
            <a:xfrm>
              <a:off x="245875" y="-51824"/>
              <a:ext cx="208200" cy="1824700"/>
              <a:chOff x="1040050" y="3812126"/>
              <a:chExt cx="208200" cy="1824700"/>
            </a:xfrm>
          </p:grpSpPr>
          <p:sp>
            <p:nvSpPr>
              <p:cNvPr id="188" name="Google Shape;188;p56"/>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6"/>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 name="Google Shape;190;p56"/>
            <p:cNvGrpSpPr/>
            <p:nvPr/>
          </p:nvGrpSpPr>
          <p:grpSpPr>
            <a:xfrm>
              <a:off x="441574" y="-36652"/>
              <a:ext cx="699940" cy="478601"/>
              <a:chOff x="39723" y="4349021"/>
              <a:chExt cx="1061964" cy="726143"/>
            </a:xfrm>
          </p:grpSpPr>
          <p:grpSp>
            <p:nvGrpSpPr>
              <p:cNvPr id="191" name="Google Shape;191;p56"/>
              <p:cNvGrpSpPr/>
              <p:nvPr/>
            </p:nvGrpSpPr>
            <p:grpSpPr>
              <a:xfrm rot="2700000">
                <a:off x="140502" y="4460924"/>
                <a:ext cx="524584" cy="502337"/>
                <a:chOff x="1189791" y="-1767331"/>
                <a:chExt cx="904284" cy="865933"/>
              </a:xfrm>
            </p:grpSpPr>
            <p:sp>
              <p:nvSpPr>
                <p:cNvPr id="192" name="Google Shape;192;p5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 name="Google Shape;193;p56"/>
                <p:cNvGrpSpPr/>
                <p:nvPr/>
              </p:nvGrpSpPr>
              <p:grpSpPr>
                <a:xfrm>
                  <a:off x="1232795" y="-1740829"/>
                  <a:ext cx="717622" cy="717393"/>
                  <a:chOff x="1483457" y="3953671"/>
                  <a:chExt cx="717622" cy="717393"/>
                </a:xfrm>
              </p:grpSpPr>
              <p:sp>
                <p:nvSpPr>
                  <p:cNvPr id="194" name="Google Shape;194;p5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9" name="Google Shape;199;p5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 name="Google Shape;200;p56"/>
            <p:cNvGrpSpPr/>
            <p:nvPr/>
          </p:nvGrpSpPr>
          <p:grpSpPr>
            <a:xfrm>
              <a:off x="955673" y="11"/>
              <a:ext cx="592576" cy="405260"/>
              <a:chOff x="39723" y="4349021"/>
              <a:chExt cx="1061964" cy="726143"/>
            </a:xfrm>
          </p:grpSpPr>
          <p:grpSp>
            <p:nvGrpSpPr>
              <p:cNvPr id="201" name="Google Shape;201;p56"/>
              <p:cNvGrpSpPr/>
              <p:nvPr/>
            </p:nvGrpSpPr>
            <p:grpSpPr>
              <a:xfrm rot="2700000">
                <a:off x="140502" y="4460924"/>
                <a:ext cx="524584" cy="502337"/>
                <a:chOff x="1189791" y="-1767331"/>
                <a:chExt cx="904284" cy="865933"/>
              </a:xfrm>
            </p:grpSpPr>
            <p:sp>
              <p:nvSpPr>
                <p:cNvPr id="202" name="Google Shape;202;p5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 name="Google Shape;203;p56"/>
                <p:cNvGrpSpPr/>
                <p:nvPr/>
              </p:nvGrpSpPr>
              <p:grpSpPr>
                <a:xfrm>
                  <a:off x="1232795" y="-1740829"/>
                  <a:ext cx="717622" cy="717393"/>
                  <a:chOff x="1483457" y="3953671"/>
                  <a:chExt cx="717622" cy="717393"/>
                </a:xfrm>
              </p:grpSpPr>
              <p:sp>
                <p:nvSpPr>
                  <p:cNvPr id="204" name="Google Shape;204;p5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9" name="Google Shape;209;p5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 name="Google Shape;210;p56"/>
            <p:cNvGrpSpPr/>
            <p:nvPr/>
          </p:nvGrpSpPr>
          <p:grpSpPr>
            <a:xfrm>
              <a:off x="-1" y="621223"/>
              <a:ext cx="699940" cy="478601"/>
              <a:chOff x="39723" y="4349021"/>
              <a:chExt cx="1061964" cy="726143"/>
            </a:xfrm>
          </p:grpSpPr>
          <p:grpSp>
            <p:nvGrpSpPr>
              <p:cNvPr id="211" name="Google Shape;211;p56"/>
              <p:cNvGrpSpPr/>
              <p:nvPr/>
            </p:nvGrpSpPr>
            <p:grpSpPr>
              <a:xfrm rot="2700000">
                <a:off x="140502" y="4460924"/>
                <a:ext cx="524584" cy="502337"/>
                <a:chOff x="1189791" y="-1767331"/>
                <a:chExt cx="904284" cy="865933"/>
              </a:xfrm>
            </p:grpSpPr>
            <p:sp>
              <p:nvSpPr>
                <p:cNvPr id="212" name="Google Shape;212;p5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 name="Google Shape;213;p56"/>
                <p:cNvGrpSpPr/>
                <p:nvPr/>
              </p:nvGrpSpPr>
              <p:grpSpPr>
                <a:xfrm>
                  <a:off x="1232795" y="-1740829"/>
                  <a:ext cx="717622" cy="717393"/>
                  <a:chOff x="1483457" y="3953671"/>
                  <a:chExt cx="717622" cy="717393"/>
                </a:xfrm>
              </p:grpSpPr>
              <p:sp>
                <p:nvSpPr>
                  <p:cNvPr id="214" name="Google Shape;214;p5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9" name="Google Shape;219;p5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56"/>
            <p:cNvGrpSpPr/>
            <p:nvPr/>
          </p:nvGrpSpPr>
          <p:grpSpPr>
            <a:xfrm rot="-8100000">
              <a:off x="540898" y="-1172741"/>
              <a:ext cx="2552124" cy="3347490"/>
              <a:chOff x="2976325" y="908175"/>
              <a:chExt cx="4028179" cy="5283555"/>
            </a:xfrm>
          </p:grpSpPr>
          <p:sp>
            <p:nvSpPr>
              <p:cNvPr id="221" name="Google Shape;221;p56"/>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6"/>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6"/>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224"/>
        <p:cNvGrpSpPr/>
        <p:nvPr/>
      </p:nvGrpSpPr>
      <p:grpSpPr>
        <a:xfrm>
          <a:off x="0" y="0"/>
          <a:ext cx="0" cy="0"/>
          <a:chOff x="0" y="0"/>
          <a:chExt cx="0" cy="0"/>
        </a:xfrm>
      </p:grpSpPr>
      <p:sp>
        <p:nvSpPr>
          <p:cNvPr id="225" name="Google Shape;225;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226" name="Google Shape;226;p57"/>
          <p:cNvSpPr txBox="1">
            <a:spLocks noGrp="1"/>
          </p:cNvSpPr>
          <p:nvPr>
            <p:ph type="subTitle" idx="1"/>
          </p:nvPr>
        </p:nvSpPr>
        <p:spPr>
          <a:xfrm>
            <a:off x="4881006" y="1786675"/>
            <a:ext cx="3543000" cy="1830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7" name="Google Shape;227;p57"/>
          <p:cNvSpPr txBox="1">
            <a:spLocks noGrp="1"/>
          </p:cNvSpPr>
          <p:nvPr>
            <p:ph type="subTitle" idx="2"/>
          </p:nvPr>
        </p:nvSpPr>
        <p:spPr>
          <a:xfrm>
            <a:off x="720000" y="1786675"/>
            <a:ext cx="3543000" cy="1830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28" name="Google Shape;228;p57"/>
          <p:cNvGrpSpPr/>
          <p:nvPr/>
        </p:nvGrpSpPr>
        <p:grpSpPr>
          <a:xfrm>
            <a:off x="-96328" y="4888563"/>
            <a:ext cx="1590409" cy="88126"/>
            <a:chOff x="124625" y="4953514"/>
            <a:chExt cx="1137388" cy="88143"/>
          </a:xfrm>
        </p:grpSpPr>
        <p:sp>
          <p:nvSpPr>
            <p:cNvPr id="229" name="Google Shape;229;p57"/>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7"/>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57"/>
          <p:cNvGrpSpPr/>
          <p:nvPr/>
        </p:nvGrpSpPr>
        <p:grpSpPr>
          <a:xfrm>
            <a:off x="6883700" y="1385725"/>
            <a:ext cx="4028179" cy="5283555"/>
            <a:chOff x="6883700" y="1385725"/>
            <a:chExt cx="4028179" cy="5283555"/>
          </a:xfrm>
        </p:grpSpPr>
        <p:sp>
          <p:nvSpPr>
            <p:cNvPr id="232" name="Google Shape;232;p57"/>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7"/>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7"/>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7"/>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 name="Google Shape;236;p57"/>
          <p:cNvGrpSpPr/>
          <p:nvPr/>
        </p:nvGrpSpPr>
        <p:grpSpPr>
          <a:xfrm>
            <a:off x="4598006" y="-1699037"/>
            <a:ext cx="5579795" cy="3203424"/>
            <a:chOff x="4521806" y="-1546637"/>
            <a:chExt cx="5579795" cy="3203424"/>
          </a:xfrm>
        </p:grpSpPr>
        <p:grpSp>
          <p:nvGrpSpPr>
            <p:cNvPr id="237" name="Google Shape;237;p57"/>
            <p:cNvGrpSpPr/>
            <p:nvPr/>
          </p:nvGrpSpPr>
          <p:grpSpPr>
            <a:xfrm>
              <a:off x="4619858" y="-154439"/>
              <a:ext cx="916824" cy="700199"/>
              <a:chOff x="4619858" y="-154439"/>
              <a:chExt cx="916824" cy="700199"/>
            </a:xfrm>
          </p:grpSpPr>
          <p:sp>
            <p:nvSpPr>
              <p:cNvPr id="238" name="Google Shape;238;p57"/>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7"/>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7"/>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1" name="Google Shape;241;p57"/>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242" name="Google Shape;242;p57"/>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392"/>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7"/>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27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 name="Google Shape;244;p57"/>
            <p:cNvGrpSpPr/>
            <p:nvPr/>
          </p:nvGrpSpPr>
          <p:grpSpPr>
            <a:xfrm rot="10800000">
              <a:off x="8323179" y="210224"/>
              <a:ext cx="1493504" cy="88126"/>
              <a:chOff x="124625" y="4953514"/>
              <a:chExt cx="1137388" cy="88143"/>
            </a:xfrm>
          </p:grpSpPr>
          <p:sp>
            <p:nvSpPr>
              <p:cNvPr id="245" name="Google Shape;245;p57"/>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7"/>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57"/>
            <p:cNvGrpSpPr/>
            <p:nvPr/>
          </p:nvGrpSpPr>
          <p:grpSpPr>
            <a:xfrm>
              <a:off x="4619231" y="-32636"/>
              <a:ext cx="254987" cy="255131"/>
              <a:chOff x="3678700" y="407275"/>
              <a:chExt cx="708100" cy="708500"/>
            </a:xfrm>
          </p:grpSpPr>
          <p:sp>
            <p:nvSpPr>
              <p:cNvPr id="248" name="Google Shape;248;p5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57"/>
            <p:cNvGrpSpPr/>
            <p:nvPr/>
          </p:nvGrpSpPr>
          <p:grpSpPr>
            <a:xfrm>
              <a:off x="4521806" y="126714"/>
              <a:ext cx="254987" cy="255131"/>
              <a:chOff x="3678700" y="407275"/>
              <a:chExt cx="708100" cy="708500"/>
            </a:xfrm>
          </p:grpSpPr>
          <p:sp>
            <p:nvSpPr>
              <p:cNvPr id="256" name="Google Shape;256;p5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43"/>
        <p:cNvGrpSpPr/>
        <p:nvPr/>
      </p:nvGrpSpPr>
      <p:grpSpPr>
        <a:xfrm>
          <a:off x="0" y="0"/>
          <a:ext cx="0" cy="0"/>
          <a:chOff x="0" y="0"/>
          <a:chExt cx="0" cy="0"/>
        </a:xfrm>
      </p:grpSpPr>
      <p:grpSp>
        <p:nvGrpSpPr>
          <p:cNvPr id="344" name="Google Shape;344;p60"/>
          <p:cNvGrpSpPr/>
          <p:nvPr/>
        </p:nvGrpSpPr>
        <p:grpSpPr>
          <a:xfrm>
            <a:off x="7059553" y="-2136807"/>
            <a:ext cx="4192757" cy="4558967"/>
            <a:chOff x="6983353" y="-2136807"/>
            <a:chExt cx="4192757" cy="4558967"/>
          </a:xfrm>
        </p:grpSpPr>
        <p:grpSp>
          <p:nvGrpSpPr>
            <p:cNvPr id="345" name="Google Shape;345;p60"/>
            <p:cNvGrpSpPr/>
            <p:nvPr/>
          </p:nvGrpSpPr>
          <p:grpSpPr>
            <a:xfrm rot="-509296">
              <a:off x="7187207" y="-982000"/>
              <a:ext cx="3785049" cy="3043008"/>
              <a:chOff x="7103825" y="-713112"/>
              <a:chExt cx="3785226" cy="3043150"/>
            </a:xfrm>
          </p:grpSpPr>
          <p:sp>
            <p:nvSpPr>
              <p:cNvPr id="346" name="Google Shape;346;p6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60"/>
              <p:cNvPicPr preferRelativeResize="0"/>
              <p:nvPr/>
            </p:nvPicPr>
            <p:blipFill rotWithShape="1">
              <a:blip r:embed="rId2">
                <a:alphaModFix/>
              </a:blip>
              <a:srcRect t="17657" b="17662"/>
              <a:stretch/>
            </p:blipFill>
            <p:spPr>
              <a:xfrm>
                <a:off x="7103825" y="-713112"/>
                <a:ext cx="3785226" cy="2888974"/>
              </a:xfrm>
              <a:prstGeom prst="rect">
                <a:avLst/>
              </a:prstGeom>
              <a:noFill/>
              <a:ln>
                <a:noFill/>
              </a:ln>
            </p:spPr>
          </p:pic>
        </p:grpSp>
        <p:grpSp>
          <p:nvGrpSpPr>
            <p:cNvPr id="348" name="Google Shape;348;p60"/>
            <p:cNvGrpSpPr/>
            <p:nvPr/>
          </p:nvGrpSpPr>
          <p:grpSpPr>
            <a:xfrm rot="5400000">
              <a:off x="6489450" y="75626"/>
              <a:ext cx="4558967" cy="134100"/>
              <a:chOff x="796100" y="3019701"/>
              <a:chExt cx="4558967" cy="134100"/>
            </a:xfrm>
          </p:grpSpPr>
          <p:sp>
            <p:nvSpPr>
              <p:cNvPr id="349" name="Google Shape;349;p6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0" name="Google Shape;350;p60"/>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351" name="Google Shape;351;p6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52" name="Google Shape;352;p60"/>
          <p:cNvSpPr txBox="1">
            <a:spLocks noGrp="1"/>
          </p:cNvSpPr>
          <p:nvPr>
            <p:ph type="subTitle" idx="1"/>
          </p:nvPr>
        </p:nvSpPr>
        <p:spPr>
          <a:xfrm>
            <a:off x="720000" y="26499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3" name="Google Shape;353;p60"/>
          <p:cNvSpPr txBox="1">
            <a:spLocks noGrp="1"/>
          </p:cNvSpPr>
          <p:nvPr>
            <p:ph type="subTitle" idx="2"/>
          </p:nvPr>
        </p:nvSpPr>
        <p:spPr>
          <a:xfrm>
            <a:off x="3584484" y="26499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4" name="Google Shape;354;p60"/>
          <p:cNvSpPr txBox="1">
            <a:spLocks noGrp="1"/>
          </p:cNvSpPr>
          <p:nvPr>
            <p:ph type="subTitle" idx="3"/>
          </p:nvPr>
        </p:nvSpPr>
        <p:spPr>
          <a:xfrm>
            <a:off x="6448975" y="26499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6" name="Google Shape;356;p60"/>
          <p:cNvSpPr txBox="1">
            <a:spLocks noGrp="1"/>
          </p:cNvSpPr>
          <p:nvPr>
            <p:ph type="subTitle" idx="4"/>
          </p:nvPr>
        </p:nvSpPr>
        <p:spPr>
          <a:xfrm>
            <a:off x="720000" y="23238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57" name="Google Shape;357;p60"/>
          <p:cNvSpPr txBox="1">
            <a:spLocks noGrp="1"/>
          </p:cNvSpPr>
          <p:nvPr>
            <p:ph type="subTitle" idx="5"/>
          </p:nvPr>
        </p:nvSpPr>
        <p:spPr>
          <a:xfrm>
            <a:off x="3584483" y="23238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58" name="Google Shape;358;p60"/>
          <p:cNvSpPr txBox="1">
            <a:spLocks noGrp="1"/>
          </p:cNvSpPr>
          <p:nvPr>
            <p:ph type="subTitle" idx="6"/>
          </p:nvPr>
        </p:nvSpPr>
        <p:spPr>
          <a:xfrm>
            <a:off x="6448972" y="23238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59" name="Google Shape;359;p60"/>
          <p:cNvGrpSpPr/>
          <p:nvPr/>
        </p:nvGrpSpPr>
        <p:grpSpPr>
          <a:xfrm>
            <a:off x="6067575" y="2796625"/>
            <a:ext cx="4006263" cy="4771152"/>
            <a:chOff x="5915175" y="2339425"/>
            <a:chExt cx="4006263" cy="4771152"/>
          </a:xfrm>
        </p:grpSpPr>
        <p:sp>
          <p:nvSpPr>
            <p:cNvPr id="360" name="Google Shape;360;p60"/>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0"/>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60"/>
            <p:cNvGrpSpPr/>
            <p:nvPr/>
          </p:nvGrpSpPr>
          <p:grpSpPr>
            <a:xfrm>
              <a:off x="7520550" y="4608575"/>
              <a:ext cx="582050" cy="582425"/>
              <a:chOff x="959750" y="3039275"/>
              <a:chExt cx="582050" cy="582425"/>
            </a:xfrm>
          </p:grpSpPr>
          <p:sp>
            <p:nvSpPr>
              <p:cNvPr id="363" name="Google Shape;363;p6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 name="Google Shape;370;p60"/>
            <p:cNvGrpSpPr/>
            <p:nvPr/>
          </p:nvGrpSpPr>
          <p:grpSpPr>
            <a:xfrm>
              <a:off x="8484675" y="3658275"/>
              <a:ext cx="582050" cy="582425"/>
              <a:chOff x="959750" y="3039275"/>
              <a:chExt cx="582050" cy="582425"/>
            </a:xfrm>
          </p:grpSpPr>
          <p:sp>
            <p:nvSpPr>
              <p:cNvPr id="371" name="Google Shape;371;p6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7254"/>
                    </a:srgbClr>
                  </a:gs>
                  <a:gs pos="100000">
                    <a:srgbClr val="FFFFFF">
                      <a:alpha val="3725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8" name="Google Shape;378;p60"/>
          <p:cNvGrpSpPr/>
          <p:nvPr/>
        </p:nvGrpSpPr>
        <p:grpSpPr>
          <a:xfrm>
            <a:off x="-235366" y="3828554"/>
            <a:ext cx="5249360" cy="2992224"/>
            <a:chOff x="-258616" y="3430829"/>
            <a:chExt cx="5249360" cy="2992224"/>
          </a:xfrm>
        </p:grpSpPr>
        <p:pic>
          <p:nvPicPr>
            <p:cNvPr id="379" name="Google Shape;379;p60"/>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380" name="Google Shape;380;p60"/>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0"/>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0"/>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0"/>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0"/>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392"/>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5" name="Google Shape;385;p60"/>
            <p:cNvGrpSpPr/>
            <p:nvPr/>
          </p:nvGrpSpPr>
          <p:grpSpPr>
            <a:xfrm>
              <a:off x="736485" y="4387072"/>
              <a:ext cx="161977" cy="161940"/>
              <a:chOff x="1101075" y="2142375"/>
              <a:chExt cx="439200" cy="439100"/>
            </a:xfrm>
          </p:grpSpPr>
          <p:sp>
            <p:nvSpPr>
              <p:cNvPr id="386" name="Google Shape;386;p6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 name="Google Shape;388;p60"/>
            <p:cNvGrpSpPr/>
            <p:nvPr/>
          </p:nvGrpSpPr>
          <p:grpSpPr>
            <a:xfrm rot="10800000">
              <a:off x="2118901" y="4805293"/>
              <a:ext cx="161977" cy="161940"/>
              <a:chOff x="1101075" y="2142375"/>
              <a:chExt cx="439200" cy="439100"/>
            </a:xfrm>
          </p:grpSpPr>
          <p:sp>
            <p:nvSpPr>
              <p:cNvPr id="389" name="Google Shape;389;p6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1" name="Google Shape;391;p60"/>
          <p:cNvGrpSpPr/>
          <p:nvPr/>
        </p:nvGrpSpPr>
        <p:grpSpPr>
          <a:xfrm>
            <a:off x="-515562" y="-797997"/>
            <a:ext cx="1433416" cy="2584783"/>
            <a:chOff x="-363162" y="-645597"/>
            <a:chExt cx="1433416" cy="2584783"/>
          </a:xfrm>
        </p:grpSpPr>
        <p:grpSp>
          <p:nvGrpSpPr>
            <p:cNvPr id="392" name="Google Shape;392;p60"/>
            <p:cNvGrpSpPr/>
            <p:nvPr/>
          </p:nvGrpSpPr>
          <p:grpSpPr>
            <a:xfrm rot="10800000">
              <a:off x="-64596" y="-645597"/>
              <a:ext cx="1134850" cy="2370192"/>
              <a:chOff x="-575575" y="3685599"/>
              <a:chExt cx="1421049" cy="2967933"/>
            </a:xfrm>
          </p:grpSpPr>
          <p:sp>
            <p:nvSpPr>
              <p:cNvPr id="393" name="Google Shape;393;p60"/>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0"/>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5" name="Google Shape;395;p60"/>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0"/>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60"/>
            <p:cNvGrpSpPr/>
            <p:nvPr/>
          </p:nvGrpSpPr>
          <p:grpSpPr>
            <a:xfrm rot="-2700000" flipH="1">
              <a:off x="-216370" y="1084101"/>
              <a:ext cx="708093" cy="708493"/>
              <a:chOff x="3678700" y="407275"/>
              <a:chExt cx="708100" cy="708500"/>
            </a:xfrm>
          </p:grpSpPr>
          <p:sp>
            <p:nvSpPr>
              <p:cNvPr id="398" name="Google Shape;398;p6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6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456"/>
        <p:cNvGrpSpPr/>
        <p:nvPr/>
      </p:nvGrpSpPr>
      <p:grpSpPr>
        <a:xfrm>
          <a:off x="0" y="0"/>
          <a:ext cx="0" cy="0"/>
          <a:chOff x="0" y="0"/>
          <a:chExt cx="0" cy="0"/>
        </a:xfrm>
      </p:grpSpPr>
      <p:sp>
        <p:nvSpPr>
          <p:cNvPr id="457" name="Google Shape;457;p62"/>
          <p:cNvSpPr txBox="1">
            <a:spLocks noGrp="1"/>
          </p:cNvSpPr>
          <p:nvPr>
            <p:ph type="subTitle" idx="1"/>
          </p:nvPr>
        </p:nvSpPr>
        <p:spPr>
          <a:xfrm>
            <a:off x="720000" y="35204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8" name="Google Shape;458;p62"/>
          <p:cNvSpPr txBox="1">
            <a:spLocks noGrp="1"/>
          </p:cNvSpPr>
          <p:nvPr>
            <p:ph type="subTitle" idx="2"/>
          </p:nvPr>
        </p:nvSpPr>
        <p:spPr>
          <a:xfrm>
            <a:off x="3584484" y="35204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9" name="Google Shape;459;p62"/>
          <p:cNvSpPr txBox="1">
            <a:spLocks noGrp="1"/>
          </p:cNvSpPr>
          <p:nvPr>
            <p:ph type="subTitle" idx="3"/>
          </p:nvPr>
        </p:nvSpPr>
        <p:spPr>
          <a:xfrm>
            <a:off x="6448975" y="3520475"/>
            <a:ext cx="1981800" cy="1088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0" name="Google Shape;460;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1" name="Google Shape;461;p62"/>
          <p:cNvSpPr txBox="1">
            <a:spLocks noGrp="1"/>
          </p:cNvSpPr>
          <p:nvPr>
            <p:ph type="subTitle" idx="4"/>
          </p:nvPr>
        </p:nvSpPr>
        <p:spPr>
          <a:xfrm>
            <a:off x="720000" y="31943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2" name="Google Shape;462;p62"/>
          <p:cNvSpPr txBox="1">
            <a:spLocks noGrp="1"/>
          </p:cNvSpPr>
          <p:nvPr>
            <p:ph type="subTitle" idx="5"/>
          </p:nvPr>
        </p:nvSpPr>
        <p:spPr>
          <a:xfrm>
            <a:off x="3584483" y="31943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3" name="Google Shape;463;p62"/>
          <p:cNvSpPr txBox="1">
            <a:spLocks noGrp="1"/>
          </p:cNvSpPr>
          <p:nvPr>
            <p:ph type="subTitle" idx="6"/>
          </p:nvPr>
        </p:nvSpPr>
        <p:spPr>
          <a:xfrm>
            <a:off x="6448972" y="3194375"/>
            <a:ext cx="19818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20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64" name="Google Shape;464;p62"/>
          <p:cNvSpPr>
            <a:spLocks noGrp="1"/>
          </p:cNvSpPr>
          <p:nvPr>
            <p:ph type="pic" idx="7"/>
          </p:nvPr>
        </p:nvSpPr>
        <p:spPr>
          <a:xfrm>
            <a:off x="720000" y="1236800"/>
            <a:ext cx="1981800" cy="1662300"/>
          </a:xfrm>
          <a:prstGeom prst="snip1Rect">
            <a:avLst>
              <a:gd name="adj" fmla="val 16667"/>
            </a:avLst>
          </a:prstGeom>
          <a:noFill/>
          <a:ln>
            <a:noFill/>
          </a:ln>
        </p:spPr>
      </p:sp>
      <p:sp>
        <p:nvSpPr>
          <p:cNvPr id="465" name="Google Shape;465;p62"/>
          <p:cNvSpPr>
            <a:spLocks noGrp="1"/>
          </p:cNvSpPr>
          <p:nvPr>
            <p:ph type="pic" idx="8"/>
          </p:nvPr>
        </p:nvSpPr>
        <p:spPr>
          <a:xfrm>
            <a:off x="3584475" y="1236800"/>
            <a:ext cx="1981800" cy="1662300"/>
          </a:xfrm>
          <a:prstGeom prst="snip1Rect">
            <a:avLst>
              <a:gd name="adj" fmla="val 16667"/>
            </a:avLst>
          </a:prstGeom>
          <a:noFill/>
          <a:ln>
            <a:noFill/>
          </a:ln>
        </p:spPr>
      </p:sp>
      <p:sp>
        <p:nvSpPr>
          <p:cNvPr id="466" name="Google Shape;466;p62"/>
          <p:cNvSpPr>
            <a:spLocks noGrp="1"/>
          </p:cNvSpPr>
          <p:nvPr>
            <p:ph type="pic" idx="9"/>
          </p:nvPr>
        </p:nvSpPr>
        <p:spPr>
          <a:xfrm>
            <a:off x="6448950" y="1236800"/>
            <a:ext cx="1981800" cy="1662300"/>
          </a:xfrm>
          <a:prstGeom prst="snip1Rect">
            <a:avLst>
              <a:gd name="adj" fmla="val 16667"/>
            </a:avLst>
          </a:prstGeom>
          <a:noFill/>
          <a:ln>
            <a:noFill/>
          </a:ln>
        </p:spPr>
      </p:sp>
      <p:grpSp>
        <p:nvGrpSpPr>
          <p:cNvPr id="467" name="Google Shape;467;p62"/>
          <p:cNvGrpSpPr/>
          <p:nvPr/>
        </p:nvGrpSpPr>
        <p:grpSpPr>
          <a:xfrm>
            <a:off x="-928041" y="3925887"/>
            <a:ext cx="2833357" cy="1517787"/>
            <a:chOff x="-623241" y="3849687"/>
            <a:chExt cx="2833357" cy="1517787"/>
          </a:xfrm>
        </p:grpSpPr>
        <p:grpSp>
          <p:nvGrpSpPr>
            <p:cNvPr id="468" name="Google Shape;468;p62"/>
            <p:cNvGrpSpPr/>
            <p:nvPr/>
          </p:nvGrpSpPr>
          <p:grpSpPr>
            <a:xfrm rot="5400000">
              <a:off x="-879113" y="4155104"/>
              <a:ext cx="1517787" cy="906953"/>
              <a:chOff x="-55500" y="4835979"/>
              <a:chExt cx="1517787" cy="906953"/>
            </a:xfrm>
          </p:grpSpPr>
          <p:sp>
            <p:nvSpPr>
              <p:cNvPr id="469" name="Google Shape;469;p62"/>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2"/>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2"/>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2"/>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62"/>
            <p:cNvGrpSpPr/>
            <p:nvPr/>
          </p:nvGrpSpPr>
          <p:grpSpPr>
            <a:xfrm>
              <a:off x="-623241" y="3946425"/>
              <a:ext cx="2833357" cy="1421047"/>
              <a:chOff x="-677366" y="4067275"/>
              <a:chExt cx="2833357" cy="1421047"/>
            </a:xfrm>
          </p:grpSpPr>
          <p:sp>
            <p:nvSpPr>
              <p:cNvPr id="474" name="Google Shape;474;p62"/>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62"/>
              <p:cNvGrpSpPr/>
              <p:nvPr/>
            </p:nvGrpSpPr>
            <p:grpSpPr>
              <a:xfrm>
                <a:off x="317735" y="4614472"/>
                <a:ext cx="161977" cy="161940"/>
                <a:chOff x="1101075" y="2142375"/>
                <a:chExt cx="439200" cy="439100"/>
              </a:xfrm>
            </p:grpSpPr>
            <p:sp>
              <p:nvSpPr>
                <p:cNvPr id="476" name="Google Shape;476;p6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 name="Google Shape;478;p62"/>
              <p:cNvGrpSpPr/>
              <p:nvPr/>
            </p:nvGrpSpPr>
            <p:grpSpPr>
              <a:xfrm rot="10800000">
                <a:off x="1700151" y="5032693"/>
                <a:ext cx="161977" cy="161940"/>
                <a:chOff x="1101075" y="2142375"/>
                <a:chExt cx="439200" cy="439100"/>
              </a:xfrm>
            </p:grpSpPr>
            <p:sp>
              <p:nvSpPr>
                <p:cNvPr id="479" name="Google Shape;479;p6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81" name="Google Shape;481;p62"/>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 name="Google Shape;482;p62"/>
          <p:cNvGrpSpPr/>
          <p:nvPr/>
        </p:nvGrpSpPr>
        <p:grpSpPr>
          <a:xfrm>
            <a:off x="6400126" y="-1754449"/>
            <a:ext cx="4189198" cy="3065874"/>
            <a:chOff x="6171526" y="-1678249"/>
            <a:chExt cx="4189198" cy="3065874"/>
          </a:xfrm>
        </p:grpSpPr>
        <p:sp>
          <p:nvSpPr>
            <p:cNvPr id="483" name="Google Shape;483;p62"/>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p62"/>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485" name="Google Shape;485;p62"/>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 name="Google Shape;486;p62"/>
            <p:cNvGrpSpPr/>
            <p:nvPr/>
          </p:nvGrpSpPr>
          <p:grpSpPr>
            <a:xfrm rot="-2700000">
              <a:off x="8302147" y="61289"/>
              <a:ext cx="582044" cy="582419"/>
              <a:chOff x="959750" y="3039275"/>
              <a:chExt cx="582050" cy="582425"/>
            </a:xfrm>
          </p:grpSpPr>
          <p:sp>
            <p:nvSpPr>
              <p:cNvPr id="487" name="Google Shape;487;p6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6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6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 name="Google Shape;494;p62"/>
            <p:cNvGrpSpPr/>
            <p:nvPr/>
          </p:nvGrpSpPr>
          <p:grpSpPr>
            <a:xfrm rot="-2700000">
              <a:off x="8551447" y="61289"/>
              <a:ext cx="582044" cy="582419"/>
              <a:chOff x="959750" y="3039275"/>
              <a:chExt cx="582050" cy="582425"/>
            </a:xfrm>
          </p:grpSpPr>
          <p:sp>
            <p:nvSpPr>
              <p:cNvPr id="495" name="Google Shape;495;p6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2" name="Google Shape;502;p62"/>
          <p:cNvGrpSpPr/>
          <p:nvPr/>
        </p:nvGrpSpPr>
        <p:grpSpPr>
          <a:xfrm rot="2700000">
            <a:off x="8945322" y="2352177"/>
            <a:ext cx="439196" cy="439096"/>
            <a:chOff x="1101075" y="2142375"/>
            <a:chExt cx="439200" cy="439100"/>
          </a:xfrm>
        </p:grpSpPr>
        <p:sp>
          <p:nvSpPr>
            <p:cNvPr id="503" name="Google Shape;503;p6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62"/>
          <p:cNvGrpSpPr/>
          <p:nvPr/>
        </p:nvGrpSpPr>
        <p:grpSpPr>
          <a:xfrm rot="10800000">
            <a:off x="4995775" y="180626"/>
            <a:ext cx="4558967" cy="134100"/>
            <a:chOff x="796100" y="3019701"/>
            <a:chExt cx="4558967" cy="134100"/>
          </a:xfrm>
        </p:grpSpPr>
        <p:sp>
          <p:nvSpPr>
            <p:cNvPr id="506" name="Google Shape;506;p6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7" name="Google Shape;507;p62"/>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508" name="Google Shape;508;p6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9"/>
        <p:cNvGrpSpPr/>
        <p:nvPr/>
      </p:nvGrpSpPr>
      <p:grpSpPr>
        <a:xfrm>
          <a:off x="0" y="0"/>
          <a:ext cx="0" cy="0"/>
          <a:chOff x="0" y="0"/>
          <a:chExt cx="0" cy="0"/>
        </a:xfrm>
      </p:grpSpPr>
      <p:sp>
        <p:nvSpPr>
          <p:cNvPr id="560" name="Google Shape;560;p64"/>
          <p:cNvSpPr txBox="1">
            <a:spLocks noGrp="1"/>
          </p:cNvSpPr>
          <p:nvPr>
            <p:ph type="title"/>
          </p:nvPr>
        </p:nvSpPr>
        <p:spPr>
          <a:xfrm>
            <a:off x="720000" y="919750"/>
            <a:ext cx="3145200" cy="140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61" name="Google Shape;561;p64"/>
          <p:cNvSpPr txBox="1">
            <a:spLocks noGrp="1"/>
          </p:cNvSpPr>
          <p:nvPr>
            <p:ph type="subTitle" idx="1"/>
          </p:nvPr>
        </p:nvSpPr>
        <p:spPr>
          <a:xfrm>
            <a:off x="720000" y="2628350"/>
            <a:ext cx="3145200" cy="159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800"/>
              <a:buFont typeface="Open Sans"/>
              <a:buChar char="●"/>
              <a:defRPr/>
            </a:lvl1pPr>
            <a:lvl2pPr lvl="1" algn="ctr">
              <a:lnSpc>
                <a:spcPct val="100000"/>
              </a:lnSpc>
              <a:spcBef>
                <a:spcPts val="0"/>
              </a:spcBef>
              <a:spcAft>
                <a:spcPts val="0"/>
              </a:spcAft>
              <a:buSzPts val="800"/>
              <a:buFont typeface="Open Sans"/>
              <a:buChar char="○"/>
              <a:defRPr/>
            </a:lvl2pPr>
            <a:lvl3pPr lvl="2" algn="ctr">
              <a:lnSpc>
                <a:spcPct val="100000"/>
              </a:lnSpc>
              <a:spcBef>
                <a:spcPts val="0"/>
              </a:spcBef>
              <a:spcAft>
                <a:spcPts val="0"/>
              </a:spcAft>
              <a:buSzPts val="800"/>
              <a:buFont typeface="Open Sans"/>
              <a:buChar char="■"/>
              <a:defRPr/>
            </a:lvl3pPr>
            <a:lvl4pPr lvl="3" algn="ctr">
              <a:lnSpc>
                <a:spcPct val="100000"/>
              </a:lnSpc>
              <a:spcBef>
                <a:spcPts val="0"/>
              </a:spcBef>
              <a:spcAft>
                <a:spcPts val="0"/>
              </a:spcAft>
              <a:buSzPts val="800"/>
              <a:buFont typeface="Open Sans"/>
              <a:buChar char="●"/>
              <a:defRPr/>
            </a:lvl4pPr>
            <a:lvl5pPr lvl="4" algn="ctr">
              <a:lnSpc>
                <a:spcPct val="100000"/>
              </a:lnSpc>
              <a:spcBef>
                <a:spcPts val="0"/>
              </a:spcBef>
              <a:spcAft>
                <a:spcPts val="0"/>
              </a:spcAft>
              <a:buSzPts val="1200"/>
              <a:buFont typeface="Open Sans"/>
              <a:buChar char="○"/>
              <a:defRPr/>
            </a:lvl5pPr>
            <a:lvl6pPr lvl="5" algn="ctr">
              <a:lnSpc>
                <a:spcPct val="100000"/>
              </a:lnSpc>
              <a:spcBef>
                <a:spcPts val="0"/>
              </a:spcBef>
              <a:spcAft>
                <a:spcPts val="0"/>
              </a:spcAft>
              <a:buSzPts val="1200"/>
              <a:buFont typeface="Open Sans"/>
              <a:buChar char="■"/>
              <a:defRPr/>
            </a:lvl6pPr>
            <a:lvl7pPr lvl="6" algn="ctr">
              <a:lnSpc>
                <a:spcPct val="100000"/>
              </a:lnSpc>
              <a:spcBef>
                <a:spcPts val="0"/>
              </a:spcBef>
              <a:spcAft>
                <a:spcPts val="0"/>
              </a:spcAft>
              <a:buSzPts val="700"/>
              <a:buFont typeface="Open Sans"/>
              <a:buChar char="●"/>
              <a:defRPr/>
            </a:lvl7pPr>
            <a:lvl8pPr lvl="7" algn="ctr">
              <a:lnSpc>
                <a:spcPct val="100000"/>
              </a:lnSpc>
              <a:spcBef>
                <a:spcPts val="0"/>
              </a:spcBef>
              <a:spcAft>
                <a:spcPts val="0"/>
              </a:spcAft>
              <a:buSzPts val="700"/>
              <a:buFont typeface="Open Sans"/>
              <a:buChar char="○"/>
              <a:defRPr/>
            </a:lvl8pPr>
            <a:lvl9pPr lvl="8" algn="ctr">
              <a:lnSpc>
                <a:spcPct val="100000"/>
              </a:lnSpc>
              <a:spcBef>
                <a:spcPts val="0"/>
              </a:spcBef>
              <a:spcAft>
                <a:spcPts val="0"/>
              </a:spcAft>
              <a:buSzPts val="600"/>
              <a:buFont typeface="Open Sans"/>
              <a:buChar char="■"/>
              <a:defRPr/>
            </a:lvl9pPr>
          </a:lstStyle>
          <a:p>
            <a:endParaRPr/>
          </a:p>
        </p:txBody>
      </p:sp>
      <p:sp>
        <p:nvSpPr>
          <p:cNvPr id="562" name="Google Shape;562;p64"/>
          <p:cNvSpPr>
            <a:spLocks noGrp="1"/>
          </p:cNvSpPr>
          <p:nvPr>
            <p:ph type="pic" idx="2"/>
          </p:nvPr>
        </p:nvSpPr>
        <p:spPr>
          <a:xfrm>
            <a:off x="4135800" y="539500"/>
            <a:ext cx="4295100" cy="4069200"/>
          </a:xfrm>
          <a:prstGeom prst="snip1Rect">
            <a:avLst>
              <a:gd name="adj" fmla="val 16667"/>
            </a:avLst>
          </a:prstGeom>
          <a:noFill/>
          <a:ln>
            <a:noFill/>
          </a:ln>
        </p:spPr>
      </p:sp>
      <p:grpSp>
        <p:nvGrpSpPr>
          <p:cNvPr id="563" name="Google Shape;563;p64"/>
          <p:cNvGrpSpPr/>
          <p:nvPr/>
        </p:nvGrpSpPr>
        <p:grpSpPr>
          <a:xfrm>
            <a:off x="-2393465" y="-1635538"/>
            <a:ext cx="4710415" cy="5344655"/>
            <a:chOff x="-2317265" y="-1559338"/>
            <a:chExt cx="4710415" cy="5344655"/>
          </a:xfrm>
        </p:grpSpPr>
        <p:pic>
          <p:nvPicPr>
            <p:cNvPr id="564" name="Google Shape;564;p64"/>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565" name="Google Shape;565;p64"/>
            <p:cNvGrpSpPr/>
            <p:nvPr/>
          </p:nvGrpSpPr>
          <p:grpSpPr>
            <a:xfrm>
              <a:off x="-1322674" y="-1333888"/>
              <a:ext cx="3153315" cy="5119205"/>
              <a:chOff x="6643701" y="816087"/>
              <a:chExt cx="3153315" cy="5119205"/>
            </a:xfrm>
          </p:grpSpPr>
          <p:sp>
            <p:nvSpPr>
              <p:cNvPr id="566" name="Google Shape;566;p64"/>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7" name="Google Shape;567;p64"/>
              <p:cNvGrpSpPr/>
              <p:nvPr/>
            </p:nvGrpSpPr>
            <p:grpSpPr>
              <a:xfrm>
                <a:off x="8671986" y="2443197"/>
                <a:ext cx="134004" cy="134004"/>
                <a:chOff x="8356813" y="1074288"/>
                <a:chExt cx="351900" cy="351900"/>
              </a:xfrm>
            </p:grpSpPr>
            <p:sp>
              <p:nvSpPr>
                <p:cNvPr id="568" name="Google Shape;568;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64"/>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 name="Google Shape;570;p64"/>
              <p:cNvGrpSpPr/>
              <p:nvPr/>
            </p:nvGrpSpPr>
            <p:grpSpPr>
              <a:xfrm>
                <a:off x="7678536" y="3129397"/>
                <a:ext cx="134004" cy="134004"/>
                <a:chOff x="8356813" y="1074288"/>
                <a:chExt cx="351900" cy="351900"/>
              </a:xfrm>
            </p:grpSpPr>
            <p:sp>
              <p:nvSpPr>
                <p:cNvPr id="571" name="Google Shape;571;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4"/>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 name="Google Shape;573;p64"/>
              <p:cNvGrpSpPr/>
              <p:nvPr/>
            </p:nvGrpSpPr>
            <p:grpSpPr>
              <a:xfrm>
                <a:off x="8062611" y="3503222"/>
                <a:ext cx="134004" cy="134004"/>
                <a:chOff x="8356813" y="1074288"/>
                <a:chExt cx="351900" cy="351900"/>
              </a:xfrm>
            </p:grpSpPr>
            <p:sp>
              <p:nvSpPr>
                <p:cNvPr id="574" name="Google Shape;574;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4"/>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76" name="Google Shape;576;p64"/>
            <p:cNvGrpSpPr/>
            <p:nvPr/>
          </p:nvGrpSpPr>
          <p:grpSpPr>
            <a:xfrm>
              <a:off x="121568" y="-846844"/>
              <a:ext cx="88152" cy="2151709"/>
              <a:chOff x="3054755" y="4367024"/>
              <a:chExt cx="88143" cy="1137387"/>
            </a:xfrm>
          </p:grpSpPr>
          <p:sp>
            <p:nvSpPr>
              <p:cNvPr id="577" name="Google Shape;577;p64"/>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EB9109">
                      <a:alpha val="46666"/>
                    </a:srgbClr>
                  </a:gs>
                  <a:gs pos="40000">
                    <a:srgbClr val="FF9900">
                      <a:alpha val="46666"/>
                    </a:srgbClr>
                  </a:gs>
                  <a:gs pos="100000">
                    <a:srgbClr val="FFFFFF">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64"/>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EB9109">
                      <a:alpha val="46666"/>
                    </a:srgbClr>
                  </a:gs>
                  <a:gs pos="40000">
                    <a:srgbClr val="FF9900">
                      <a:alpha val="46666"/>
                    </a:srgbClr>
                  </a:gs>
                  <a:gs pos="100000">
                    <a:srgbClr val="FFFFFF">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64"/>
            <p:cNvGrpSpPr/>
            <p:nvPr/>
          </p:nvGrpSpPr>
          <p:grpSpPr>
            <a:xfrm>
              <a:off x="361243" y="-718832"/>
              <a:ext cx="88152" cy="2151709"/>
              <a:chOff x="3054755" y="4367024"/>
              <a:chExt cx="88143" cy="1137387"/>
            </a:xfrm>
          </p:grpSpPr>
          <p:sp>
            <p:nvSpPr>
              <p:cNvPr id="580" name="Google Shape;580;p64"/>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4"/>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2" name="Google Shape;582;p64"/>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64"/>
            <p:cNvGrpSpPr/>
            <p:nvPr/>
          </p:nvGrpSpPr>
          <p:grpSpPr>
            <a:xfrm>
              <a:off x="-175967" y="337269"/>
              <a:ext cx="480890" cy="481200"/>
              <a:chOff x="959750" y="3039275"/>
              <a:chExt cx="582050" cy="582425"/>
            </a:xfrm>
          </p:grpSpPr>
          <p:sp>
            <p:nvSpPr>
              <p:cNvPr id="584" name="Google Shape;584;p6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91" name="Google Shape;591;p64"/>
          <p:cNvGrpSpPr/>
          <p:nvPr/>
        </p:nvGrpSpPr>
        <p:grpSpPr>
          <a:xfrm>
            <a:off x="6719910" y="2898312"/>
            <a:ext cx="3920501" cy="3213898"/>
            <a:chOff x="6643710" y="2822113"/>
            <a:chExt cx="3920501" cy="3213898"/>
          </a:xfrm>
        </p:grpSpPr>
        <p:sp>
          <p:nvSpPr>
            <p:cNvPr id="592" name="Google Shape;592;p64"/>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3" name="Google Shape;593;p64"/>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594" name="Google Shape;594;p64"/>
            <p:cNvGrpSpPr/>
            <p:nvPr/>
          </p:nvGrpSpPr>
          <p:grpSpPr>
            <a:xfrm>
              <a:off x="8671987" y="3471620"/>
              <a:ext cx="699928" cy="1651024"/>
              <a:chOff x="8337812" y="3492483"/>
              <a:chExt cx="699928" cy="1651024"/>
            </a:xfrm>
          </p:grpSpPr>
          <p:sp>
            <p:nvSpPr>
              <p:cNvPr id="595" name="Google Shape;595;p6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 name="Google Shape;598;p64"/>
            <p:cNvGrpSpPr/>
            <p:nvPr/>
          </p:nvGrpSpPr>
          <p:grpSpPr>
            <a:xfrm>
              <a:off x="8279400" y="4281138"/>
              <a:ext cx="904666" cy="726121"/>
              <a:chOff x="7945225" y="4302000"/>
              <a:chExt cx="904666" cy="726121"/>
            </a:xfrm>
          </p:grpSpPr>
          <p:sp>
            <p:nvSpPr>
              <p:cNvPr id="599" name="Google Shape;599;p6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 name="Google Shape;602;p64"/>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392"/>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4"/>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392"/>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 name="Google Shape;604;p64"/>
          <p:cNvGrpSpPr/>
          <p:nvPr/>
        </p:nvGrpSpPr>
        <p:grpSpPr>
          <a:xfrm>
            <a:off x="-1953175" y="4816451"/>
            <a:ext cx="4558967" cy="134100"/>
            <a:chOff x="796100" y="3019701"/>
            <a:chExt cx="4558967" cy="134100"/>
          </a:xfrm>
        </p:grpSpPr>
        <p:sp>
          <p:nvSpPr>
            <p:cNvPr id="605" name="Google Shape;605;p6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06" name="Google Shape;606;p6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607" name="Google Shape;607;p6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3"/>
        <p:cNvGrpSpPr/>
        <p:nvPr/>
      </p:nvGrpSpPr>
      <p:grpSpPr>
        <a:xfrm>
          <a:off x="0" y="0"/>
          <a:ext cx="0" cy="0"/>
          <a:chOff x="0" y="0"/>
          <a:chExt cx="0" cy="0"/>
        </a:xfrm>
      </p:grpSpPr>
      <p:sp>
        <p:nvSpPr>
          <p:cNvPr id="704" name="Google Shape;704;p69"/>
          <p:cNvSpPr txBox="1">
            <a:spLocks noGrp="1"/>
          </p:cNvSpPr>
          <p:nvPr>
            <p:ph type="subTitle" idx="1"/>
          </p:nvPr>
        </p:nvSpPr>
        <p:spPr>
          <a:xfrm>
            <a:off x="713225" y="1160775"/>
            <a:ext cx="7710900" cy="3455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AutoNum type="arabicPeriod"/>
              <a:defRPr sz="1400"/>
            </a:lvl1pPr>
            <a:lvl2pPr lvl="1" algn="l">
              <a:lnSpc>
                <a:spcPct val="100000"/>
              </a:lnSpc>
              <a:spcBef>
                <a:spcPts val="0"/>
              </a:spcBef>
              <a:spcAft>
                <a:spcPts val="0"/>
              </a:spcAft>
              <a:buClr>
                <a:srgbClr val="999999"/>
              </a:buClr>
              <a:buSzPts val="800"/>
              <a:buFont typeface="Open Sans"/>
              <a:buAutoNum type="alphaLcPeriod"/>
              <a:defRPr/>
            </a:lvl2pPr>
            <a:lvl3pPr lvl="2" algn="l">
              <a:lnSpc>
                <a:spcPct val="100000"/>
              </a:lnSpc>
              <a:spcBef>
                <a:spcPts val="0"/>
              </a:spcBef>
              <a:spcAft>
                <a:spcPts val="0"/>
              </a:spcAft>
              <a:buClr>
                <a:srgbClr val="999999"/>
              </a:buClr>
              <a:buSzPts val="800"/>
              <a:buFont typeface="Open Sans"/>
              <a:buAutoNum type="romanLcPeriod"/>
              <a:defRPr/>
            </a:lvl3pPr>
            <a:lvl4pPr lvl="3" algn="l">
              <a:lnSpc>
                <a:spcPct val="100000"/>
              </a:lnSpc>
              <a:spcBef>
                <a:spcPts val="0"/>
              </a:spcBef>
              <a:spcAft>
                <a:spcPts val="0"/>
              </a:spcAft>
              <a:buClr>
                <a:srgbClr val="999999"/>
              </a:buClr>
              <a:buSzPts val="800"/>
              <a:buFont typeface="Open Sans"/>
              <a:buAutoNum type="arabicPeriod"/>
              <a:defRPr/>
            </a:lvl4pPr>
            <a:lvl5pPr lvl="4" algn="l">
              <a:lnSpc>
                <a:spcPct val="100000"/>
              </a:lnSpc>
              <a:spcBef>
                <a:spcPts val="0"/>
              </a:spcBef>
              <a:spcAft>
                <a:spcPts val="0"/>
              </a:spcAft>
              <a:buClr>
                <a:srgbClr val="999999"/>
              </a:buClr>
              <a:buSzPts val="1200"/>
              <a:buFont typeface="Open Sans"/>
              <a:buAutoNum type="alphaLcPeriod"/>
              <a:defRPr/>
            </a:lvl5pPr>
            <a:lvl6pPr lvl="5" algn="l">
              <a:lnSpc>
                <a:spcPct val="100000"/>
              </a:lnSpc>
              <a:spcBef>
                <a:spcPts val="0"/>
              </a:spcBef>
              <a:spcAft>
                <a:spcPts val="0"/>
              </a:spcAft>
              <a:buClr>
                <a:srgbClr val="999999"/>
              </a:buClr>
              <a:buSzPts val="1200"/>
              <a:buFont typeface="Open Sans"/>
              <a:buAutoNum type="romanLcPeriod"/>
              <a:defRPr/>
            </a:lvl6pPr>
            <a:lvl7pPr lvl="6" algn="l">
              <a:lnSpc>
                <a:spcPct val="100000"/>
              </a:lnSpc>
              <a:spcBef>
                <a:spcPts val="0"/>
              </a:spcBef>
              <a:spcAft>
                <a:spcPts val="0"/>
              </a:spcAft>
              <a:buClr>
                <a:srgbClr val="999999"/>
              </a:buClr>
              <a:buSzPts val="700"/>
              <a:buFont typeface="Open Sans"/>
              <a:buAutoNum type="arabicPeriod"/>
              <a:defRPr/>
            </a:lvl7pPr>
            <a:lvl8pPr lvl="7" algn="l">
              <a:lnSpc>
                <a:spcPct val="100000"/>
              </a:lnSpc>
              <a:spcBef>
                <a:spcPts val="0"/>
              </a:spcBef>
              <a:spcAft>
                <a:spcPts val="0"/>
              </a:spcAft>
              <a:buClr>
                <a:srgbClr val="999999"/>
              </a:buClr>
              <a:buSzPts val="700"/>
              <a:buFont typeface="Open Sans"/>
              <a:buAutoNum type="alphaLcPeriod"/>
              <a:defRPr/>
            </a:lvl8pPr>
            <a:lvl9pPr lvl="8" algn="l">
              <a:lnSpc>
                <a:spcPct val="100000"/>
              </a:lnSpc>
              <a:spcBef>
                <a:spcPts val="0"/>
              </a:spcBef>
              <a:spcAft>
                <a:spcPts val="0"/>
              </a:spcAft>
              <a:buClr>
                <a:srgbClr val="999999"/>
              </a:buClr>
              <a:buSzPts val="600"/>
              <a:buFont typeface="Open Sans"/>
              <a:buAutoNum type="romanLcPeriod"/>
              <a:defRPr/>
            </a:lvl9pPr>
          </a:lstStyle>
          <a:p>
            <a:endParaRPr/>
          </a:p>
        </p:txBody>
      </p:sp>
      <p:sp>
        <p:nvSpPr>
          <p:cNvPr id="705" name="Google Shape;705;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706" name="Google Shape;706;p69"/>
          <p:cNvGrpSpPr/>
          <p:nvPr/>
        </p:nvGrpSpPr>
        <p:grpSpPr>
          <a:xfrm>
            <a:off x="8934675" y="3943438"/>
            <a:ext cx="439200" cy="439100"/>
            <a:chOff x="1101075" y="2142375"/>
            <a:chExt cx="439200" cy="439100"/>
          </a:xfrm>
        </p:grpSpPr>
        <p:sp>
          <p:nvSpPr>
            <p:cNvPr id="707" name="Google Shape;707;p6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 name="Google Shape;709;p69"/>
          <p:cNvGrpSpPr/>
          <p:nvPr/>
        </p:nvGrpSpPr>
        <p:grpSpPr>
          <a:xfrm>
            <a:off x="5481594" y="-3117614"/>
            <a:ext cx="5954334" cy="6142759"/>
            <a:chOff x="5329194" y="-2965214"/>
            <a:chExt cx="5954334" cy="6142759"/>
          </a:xfrm>
        </p:grpSpPr>
        <p:sp>
          <p:nvSpPr>
            <p:cNvPr id="710" name="Google Shape;710;p69"/>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27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9"/>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392"/>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2" name="Google Shape;712;p69"/>
            <p:cNvGrpSpPr/>
            <p:nvPr/>
          </p:nvGrpSpPr>
          <p:grpSpPr>
            <a:xfrm rot="10800000">
              <a:off x="5710125" y="185651"/>
              <a:ext cx="4558967" cy="134100"/>
              <a:chOff x="796100" y="3019701"/>
              <a:chExt cx="4558967" cy="134100"/>
            </a:xfrm>
          </p:grpSpPr>
          <p:sp>
            <p:nvSpPr>
              <p:cNvPr id="713" name="Google Shape;713;p6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4" name="Google Shape;714;p69"/>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715" name="Google Shape;715;p6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16" name="Google Shape;716;p69"/>
          <p:cNvGrpSpPr/>
          <p:nvPr/>
        </p:nvGrpSpPr>
        <p:grpSpPr>
          <a:xfrm flipH="1">
            <a:off x="-503517" y="3986929"/>
            <a:ext cx="5249360" cy="2992224"/>
            <a:chOff x="-258616" y="3430829"/>
            <a:chExt cx="5249360" cy="2992224"/>
          </a:xfrm>
        </p:grpSpPr>
        <p:pic>
          <p:nvPicPr>
            <p:cNvPr id="717" name="Google Shape;717;p69"/>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718" name="Google Shape;718;p69"/>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69"/>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69"/>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980"/>
                  </a:srgbClr>
                </a:gs>
                <a:gs pos="22000">
                  <a:srgbClr val="F5F8FF">
                    <a:alpha val="30980"/>
                  </a:srgbClr>
                </a:gs>
                <a:gs pos="45000">
                  <a:srgbClr val="FFFFFF">
                    <a:alpha val="30980"/>
                  </a:srgbClr>
                </a:gs>
                <a:gs pos="100000">
                  <a:srgbClr val="0C0A9E">
                    <a:alpha val="3098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69"/>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80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69"/>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392"/>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3" name="Google Shape;723;p69"/>
            <p:cNvGrpSpPr/>
            <p:nvPr/>
          </p:nvGrpSpPr>
          <p:grpSpPr>
            <a:xfrm>
              <a:off x="736485" y="4387072"/>
              <a:ext cx="161977" cy="161940"/>
              <a:chOff x="1101075" y="2142375"/>
              <a:chExt cx="439200" cy="439100"/>
            </a:xfrm>
          </p:grpSpPr>
          <p:sp>
            <p:nvSpPr>
              <p:cNvPr id="724" name="Google Shape;724;p6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6" name="Google Shape;726;p69"/>
            <p:cNvGrpSpPr/>
            <p:nvPr/>
          </p:nvGrpSpPr>
          <p:grpSpPr>
            <a:xfrm rot="10800000">
              <a:off x="2118901" y="4805293"/>
              <a:ext cx="161977" cy="161940"/>
              <a:chOff x="1101075" y="2142375"/>
              <a:chExt cx="439200" cy="439100"/>
            </a:xfrm>
          </p:grpSpPr>
          <p:sp>
            <p:nvSpPr>
              <p:cNvPr id="727" name="Google Shape;727;p6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9"/>
        <p:cNvGrpSpPr/>
        <p:nvPr/>
      </p:nvGrpSpPr>
      <p:grpSpPr>
        <a:xfrm>
          <a:off x="0" y="0"/>
          <a:ext cx="0" cy="0"/>
          <a:chOff x="0" y="0"/>
          <a:chExt cx="0" cy="0"/>
        </a:xfrm>
      </p:grpSpPr>
      <p:grpSp>
        <p:nvGrpSpPr>
          <p:cNvPr id="730" name="Google Shape;730;p70"/>
          <p:cNvGrpSpPr/>
          <p:nvPr/>
        </p:nvGrpSpPr>
        <p:grpSpPr>
          <a:xfrm rot="-8100000">
            <a:off x="-1629951" y="-1138306"/>
            <a:ext cx="3785189" cy="3043121"/>
            <a:chOff x="7103825" y="-713112"/>
            <a:chExt cx="3785226" cy="3043150"/>
          </a:xfrm>
        </p:grpSpPr>
        <p:sp>
          <p:nvSpPr>
            <p:cNvPr id="731" name="Google Shape;731;p7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2" name="Google Shape;732;p70"/>
            <p:cNvPicPr preferRelativeResize="0"/>
            <p:nvPr/>
          </p:nvPicPr>
          <p:blipFill rotWithShape="1">
            <a:blip r:embed="rId2">
              <a:alphaModFix/>
            </a:blip>
            <a:srcRect t="17657" b="17662"/>
            <a:stretch/>
          </p:blipFill>
          <p:spPr>
            <a:xfrm>
              <a:off x="7103825" y="-713112"/>
              <a:ext cx="3785226" cy="2888974"/>
            </a:xfrm>
            <a:prstGeom prst="rect">
              <a:avLst/>
            </a:prstGeom>
            <a:noFill/>
            <a:ln>
              <a:noFill/>
            </a:ln>
          </p:spPr>
        </p:pic>
      </p:grpSp>
      <p:sp>
        <p:nvSpPr>
          <p:cNvPr id="733" name="Google Shape;733;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grpSp>
        <p:nvGrpSpPr>
          <p:cNvPr id="734" name="Google Shape;734;p70"/>
          <p:cNvGrpSpPr/>
          <p:nvPr/>
        </p:nvGrpSpPr>
        <p:grpSpPr>
          <a:xfrm>
            <a:off x="8106279" y="-844414"/>
            <a:ext cx="1791131" cy="2767834"/>
            <a:chOff x="8030079" y="-844414"/>
            <a:chExt cx="1791131" cy="2767834"/>
          </a:xfrm>
        </p:grpSpPr>
        <p:grpSp>
          <p:nvGrpSpPr>
            <p:cNvPr id="735" name="Google Shape;735;p70"/>
            <p:cNvGrpSpPr/>
            <p:nvPr/>
          </p:nvGrpSpPr>
          <p:grpSpPr>
            <a:xfrm rot="10800000">
              <a:off x="8566799" y="-844414"/>
              <a:ext cx="1213764" cy="2455356"/>
              <a:chOff x="-293545" y="3454371"/>
              <a:chExt cx="981772" cy="1986052"/>
            </a:xfrm>
          </p:grpSpPr>
          <p:sp>
            <p:nvSpPr>
              <p:cNvPr id="736" name="Google Shape;736;p70"/>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70"/>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 name="Google Shape;738;p70"/>
            <p:cNvGrpSpPr/>
            <p:nvPr/>
          </p:nvGrpSpPr>
          <p:grpSpPr>
            <a:xfrm rot="10800000">
              <a:off x="8123728" y="-262212"/>
              <a:ext cx="865288" cy="591661"/>
              <a:chOff x="39723" y="4349021"/>
              <a:chExt cx="1061964" cy="726143"/>
            </a:xfrm>
          </p:grpSpPr>
          <p:grpSp>
            <p:nvGrpSpPr>
              <p:cNvPr id="739" name="Google Shape;739;p70"/>
              <p:cNvGrpSpPr/>
              <p:nvPr/>
            </p:nvGrpSpPr>
            <p:grpSpPr>
              <a:xfrm rot="2700000">
                <a:off x="140502" y="4460924"/>
                <a:ext cx="524584" cy="502337"/>
                <a:chOff x="1189791" y="-1767331"/>
                <a:chExt cx="904284" cy="865933"/>
              </a:xfrm>
            </p:grpSpPr>
            <p:sp>
              <p:nvSpPr>
                <p:cNvPr id="740" name="Google Shape;740;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1" name="Google Shape;741;p70"/>
                <p:cNvGrpSpPr/>
                <p:nvPr/>
              </p:nvGrpSpPr>
              <p:grpSpPr>
                <a:xfrm>
                  <a:off x="1232795" y="-1740829"/>
                  <a:ext cx="717622" cy="717393"/>
                  <a:chOff x="1483457" y="3953671"/>
                  <a:chExt cx="717622" cy="717393"/>
                </a:xfrm>
              </p:grpSpPr>
              <p:sp>
                <p:nvSpPr>
                  <p:cNvPr id="742" name="Google Shape;742;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47" name="Google Shape;747;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392"/>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70"/>
            <p:cNvGrpSpPr/>
            <p:nvPr/>
          </p:nvGrpSpPr>
          <p:grpSpPr>
            <a:xfrm rot="5400000">
              <a:off x="8338263" y="440473"/>
              <a:ext cx="1670849" cy="1295044"/>
              <a:chOff x="-2460210" y="2758494"/>
              <a:chExt cx="1351491" cy="1047516"/>
            </a:xfrm>
          </p:grpSpPr>
          <p:sp>
            <p:nvSpPr>
              <p:cNvPr id="749" name="Google Shape;749;p70"/>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0"/>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0"/>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0"/>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45000">
                    <a:srgbClr val="FFFFFF">
                      <a:alpha val="46666"/>
                    </a:srgbClr>
                  </a:gs>
                  <a:gs pos="100000">
                    <a:srgbClr val="0C0A9E">
                      <a:alpha val="46666"/>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70"/>
            <p:cNvGrpSpPr/>
            <p:nvPr/>
          </p:nvGrpSpPr>
          <p:grpSpPr>
            <a:xfrm rot="10800000">
              <a:off x="8030079" y="157481"/>
              <a:ext cx="865288" cy="591661"/>
              <a:chOff x="39723" y="4349021"/>
              <a:chExt cx="1061964" cy="726143"/>
            </a:xfrm>
          </p:grpSpPr>
          <p:grpSp>
            <p:nvGrpSpPr>
              <p:cNvPr id="754" name="Google Shape;754;p70"/>
              <p:cNvGrpSpPr/>
              <p:nvPr/>
            </p:nvGrpSpPr>
            <p:grpSpPr>
              <a:xfrm rot="2700000">
                <a:off x="140502" y="4460924"/>
                <a:ext cx="524584" cy="502337"/>
                <a:chOff x="1189791" y="-1767331"/>
                <a:chExt cx="904284" cy="865933"/>
              </a:xfrm>
            </p:grpSpPr>
            <p:sp>
              <p:nvSpPr>
                <p:cNvPr id="755" name="Google Shape;755;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6" name="Google Shape;756;p70"/>
                <p:cNvGrpSpPr/>
                <p:nvPr/>
              </p:nvGrpSpPr>
              <p:grpSpPr>
                <a:xfrm>
                  <a:off x="1232795" y="-1740829"/>
                  <a:ext cx="717622" cy="717393"/>
                  <a:chOff x="1483457" y="3953671"/>
                  <a:chExt cx="717622" cy="717393"/>
                </a:xfrm>
              </p:grpSpPr>
              <p:sp>
                <p:nvSpPr>
                  <p:cNvPr id="757" name="Google Shape;757;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62" name="Google Shape;762;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 name="Google Shape;763;p70"/>
            <p:cNvGrpSpPr/>
            <p:nvPr/>
          </p:nvGrpSpPr>
          <p:grpSpPr>
            <a:xfrm rot="10800000">
              <a:off x="8653266" y="87645"/>
              <a:ext cx="865288" cy="591661"/>
              <a:chOff x="39723" y="4349021"/>
              <a:chExt cx="1061964" cy="726143"/>
            </a:xfrm>
          </p:grpSpPr>
          <p:grpSp>
            <p:nvGrpSpPr>
              <p:cNvPr id="764" name="Google Shape;764;p70"/>
              <p:cNvGrpSpPr/>
              <p:nvPr/>
            </p:nvGrpSpPr>
            <p:grpSpPr>
              <a:xfrm rot="2700000">
                <a:off x="140502" y="4460924"/>
                <a:ext cx="524584" cy="502337"/>
                <a:chOff x="1189791" y="-1767331"/>
                <a:chExt cx="904284" cy="865933"/>
              </a:xfrm>
            </p:grpSpPr>
            <p:sp>
              <p:nvSpPr>
                <p:cNvPr id="765" name="Google Shape;765;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6" name="Google Shape;766;p70"/>
                <p:cNvGrpSpPr/>
                <p:nvPr/>
              </p:nvGrpSpPr>
              <p:grpSpPr>
                <a:xfrm>
                  <a:off x="1232795" y="-1740829"/>
                  <a:ext cx="717622" cy="717393"/>
                  <a:chOff x="1483457" y="3953671"/>
                  <a:chExt cx="717622" cy="717393"/>
                </a:xfrm>
              </p:grpSpPr>
              <p:sp>
                <p:nvSpPr>
                  <p:cNvPr id="767" name="Google Shape;767;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72" name="Google Shape;772;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73" name="Google Shape;773;p70"/>
          <p:cNvGrpSpPr/>
          <p:nvPr/>
        </p:nvGrpSpPr>
        <p:grpSpPr>
          <a:xfrm>
            <a:off x="-1499000" y="3182552"/>
            <a:ext cx="4558967" cy="3356865"/>
            <a:chOff x="-1422800" y="3106352"/>
            <a:chExt cx="4558967" cy="3356865"/>
          </a:xfrm>
        </p:grpSpPr>
        <p:grpSp>
          <p:nvGrpSpPr>
            <p:cNvPr id="774" name="Google Shape;774;p70"/>
            <p:cNvGrpSpPr/>
            <p:nvPr/>
          </p:nvGrpSpPr>
          <p:grpSpPr>
            <a:xfrm>
              <a:off x="-474664" y="3485331"/>
              <a:ext cx="1472068" cy="2977886"/>
              <a:chOff x="-293545" y="3454371"/>
              <a:chExt cx="981772" cy="1986052"/>
            </a:xfrm>
          </p:grpSpPr>
          <p:sp>
            <p:nvSpPr>
              <p:cNvPr id="775" name="Google Shape;775;p70"/>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0"/>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70"/>
            <p:cNvGrpSpPr/>
            <p:nvPr/>
          </p:nvGrpSpPr>
          <p:grpSpPr>
            <a:xfrm>
              <a:off x="485338" y="5039978"/>
              <a:ext cx="1049539" cy="717647"/>
              <a:chOff x="39723" y="4349021"/>
              <a:chExt cx="1061964" cy="726143"/>
            </a:xfrm>
          </p:grpSpPr>
          <p:grpSp>
            <p:nvGrpSpPr>
              <p:cNvPr id="778" name="Google Shape;778;p70"/>
              <p:cNvGrpSpPr/>
              <p:nvPr/>
            </p:nvGrpSpPr>
            <p:grpSpPr>
              <a:xfrm rot="2700000">
                <a:off x="140502" y="4460924"/>
                <a:ext cx="524584" cy="502337"/>
                <a:chOff x="1189791" y="-1767331"/>
                <a:chExt cx="904284" cy="865933"/>
              </a:xfrm>
            </p:grpSpPr>
            <p:sp>
              <p:nvSpPr>
                <p:cNvPr id="779" name="Google Shape;779;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0" name="Google Shape;780;p70"/>
                <p:cNvGrpSpPr/>
                <p:nvPr/>
              </p:nvGrpSpPr>
              <p:grpSpPr>
                <a:xfrm>
                  <a:off x="1232795" y="-1740829"/>
                  <a:ext cx="717622" cy="717393"/>
                  <a:chOff x="1483457" y="3953671"/>
                  <a:chExt cx="717622" cy="717393"/>
                </a:xfrm>
              </p:grpSpPr>
              <p:sp>
                <p:nvSpPr>
                  <p:cNvPr id="781" name="Google Shape;781;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86" name="Google Shape;786;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70"/>
            <p:cNvGrpSpPr/>
            <p:nvPr/>
          </p:nvGrpSpPr>
          <p:grpSpPr>
            <a:xfrm rot="5400000">
              <a:off x="-645365" y="3334242"/>
              <a:ext cx="2026426" cy="1570646"/>
              <a:chOff x="-2460210" y="2758494"/>
              <a:chExt cx="1351491" cy="1047516"/>
            </a:xfrm>
          </p:grpSpPr>
          <p:sp>
            <p:nvSpPr>
              <p:cNvPr id="788" name="Google Shape;788;p70"/>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0"/>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70"/>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0"/>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 name="Google Shape;792;p70"/>
            <p:cNvGrpSpPr/>
            <p:nvPr/>
          </p:nvGrpSpPr>
          <p:grpSpPr>
            <a:xfrm>
              <a:off x="598918" y="4530969"/>
              <a:ext cx="1049539" cy="717647"/>
              <a:chOff x="39723" y="4349021"/>
              <a:chExt cx="1061964" cy="726143"/>
            </a:xfrm>
          </p:grpSpPr>
          <p:grpSp>
            <p:nvGrpSpPr>
              <p:cNvPr id="793" name="Google Shape;793;p70"/>
              <p:cNvGrpSpPr/>
              <p:nvPr/>
            </p:nvGrpSpPr>
            <p:grpSpPr>
              <a:xfrm rot="2700000">
                <a:off x="140502" y="4460924"/>
                <a:ext cx="524584" cy="502337"/>
                <a:chOff x="1189791" y="-1767331"/>
                <a:chExt cx="904284" cy="865933"/>
              </a:xfrm>
            </p:grpSpPr>
            <p:sp>
              <p:nvSpPr>
                <p:cNvPr id="794" name="Google Shape;794;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5" name="Google Shape;795;p70"/>
                <p:cNvGrpSpPr/>
                <p:nvPr/>
              </p:nvGrpSpPr>
              <p:grpSpPr>
                <a:xfrm>
                  <a:off x="1232795" y="-1740829"/>
                  <a:ext cx="717622" cy="717393"/>
                  <a:chOff x="1483457" y="3953671"/>
                  <a:chExt cx="717622" cy="717393"/>
                </a:xfrm>
              </p:grpSpPr>
              <p:sp>
                <p:nvSpPr>
                  <p:cNvPr id="796" name="Google Shape;796;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01" name="Google Shape;801;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2" name="Google Shape;802;p70"/>
            <p:cNvGrpSpPr/>
            <p:nvPr/>
          </p:nvGrpSpPr>
          <p:grpSpPr>
            <a:xfrm>
              <a:off x="-156892" y="4615667"/>
              <a:ext cx="1049539" cy="717647"/>
              <a:chOff x="39723" y="4349021"/>
              <a:chExt cx="1061964" cy="726143"/>
            </a:xfrm>
          </p:grpSpPr>
          <p:grpSp>
            <p:nvGrpSpPr>
              <p:cNvPr id="803" name="Google Shape;803;p70"/>
              <p:cNvGrpSpPr/>
              <p:nvPr/>
            </p:nvGrpSpPr>
            <p:grpSpPr>
              <a:xfrm rot="2700000">
                <a:off x="140502" y="4460924"/>
                <a:ext cx="524584" cy="502337"/>
                <a:chOff x="1189791" y="-1767331"/>
                <a:chExt cx="904284" cy="865933"/>
              </a:xfrm>
            </p:grpSpPr>
            <p:sp>
              <p:nvSpPr>
                <p:cNvPr id="804" name="Google Shape;804;p7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235"/>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5" name="Google Shape;805;p70"/>
                <p:cNvGrpSpPr/>
                <p:nvPr/>
              </p:nvGrpSpPr>
              <p:grpSpPr>
                <a:xfrm>
                  <a:off x="1232795" y="-1740829"/>
                  <a:ext cx="717622" cy="717393"/>
                  <a:chOff x="1483457" y="3953671"/>
                  <a:chExt cx="717622" cy="717393"/>
                </a:xfrm>
              </p:grpSpPr>
              <p:sp>
                <p:nvSpPr>
                  <p:cNvPr id="806" name="Google Shape;806;p7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11" name="Google Shape;811;p7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 name="Google Shape;812;p70"/>
            <p:cNvGrpSpPr/>
            <p:nvPr/>
          </p:nvGrpSpPr>
          <p:grpSpPr>
            <a:xfrm>
              <a:off x="-1422800" y="4822751"/>
              <a:ext cx="4558967" cy="134100"/>
              <a:chOff x="796100" y="3019701"/>
              <a:chExt cx="4558967" cy="134100"/>
            </a:xfrm>
          </p:grpSpPr>
          <p:sp>
            <p:nvSpPr>
              <p:cNvPr id="813" name="Google Shape;813;p7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14" name="Google Shape;814;p70"/>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815" name="Google Shape;815;p7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endParaRPr/>
          </a:p>
        </p:txBody>
      </p:sp>
      <p:sp>
        <p:nvSpPr>
          <p:cNvPr id="7" name="Google Shape;7;p52"/>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8" r:id="rId6"/>
    <p:sldLayoutId id="2147483660" r:id="rId7"/>
    <p:sldLayoutId id="2147483665" r:id="rId8"/>
    <p:sldLayoutId id="2147483666" r:id="rId9"/>
    <p:sldLayoutId id="2147483667" r:id="rId10"/>
    <p:sldLayoutId id="2147483676" r:id="rId11"/>
    <p:sldLayoutId id="2147483677"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4"/>
        <p:cNvGrpSpPr/>
        <p:nvPr/>
      </p:nvGrpSpPr>
      <p:grpSpPr>
        <a:xfrm>
          <a:off x="0" y="0"/>
          <a:ext cx="0" cy="0"/>
          <a:chOff x="0" y="0"/>
          <a:chExt cx="0" cy="0"/>
        </a:xfrm>
      </p:grpSpPr>
      <p:sp>
        <p:nvSpPr>
          <p:cNvPr id="1475" name="Google Shape;1475;g31944fb1add_0_11"/>
          <p:cNvSpPr txBox="1">
            <a:spLocks noGrp="1"/>
          </p:cNvSpPr>
          <p:nvPr>
            <p:ph type="ctrTitle"/>
          </p:nvPr>
        </p:nvSpPr>
        <p:spPr>
          <a:xfrm>
            <a:off x="795150" y="0"/>
            <a:ext cx="7553700" cy="2928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5200"/>
              <a:buNone/>
            </a:pPr>
            <a:r>
              <a:rPr lang="en" dirty="0">
                <a:latin typeface="+mj-lt"/>
              </a:rPr>
              <a:t>Hệ thống giám sát và theo dõi thú cưng trong nhà - MukaPet</a:t>
            </a:r>
            <a:endParaRPr dirty="0">
              <a:solidFill>
                <a:schemeClr val="dk1"/>
              </a:solidFill>
              <a:latin typeface="+mj-lt"/>
            </a:endParaRPr>
          </a:p>
        </p:txBody>
      </p:sp>
      <p:grpSp>
        <p:nvGrpSpPr>
          <p:cNvPr id="1476" name="Google Shape;1476;g31944fb1add_0_11"/>
          <p:cNvGrpSpPr/>
          <p:nvPr/>
        </p:nvGrpSpPr>
        <p:grpSpPr>
          <a:xfrm>
            <a:off x="1096850" y="3242809"/>
            <a:ext cx="3936668" cy="134070"/>
            <a:chOff x="1096850" y="3242809"/>
            <a:chExt cx="3936668" cy="134070"/>
          </a:xfrm>
        </p:grpSpPr>
        <p:cxnSp>
          <p:nvCxnSpPr>
            <p:cNvPr id="1477" name="Google Shape;1477;g31944fb1add_0_11"/>
            <p:cNvCxnSpPr/>
            <p:nvPr/>
          </p:nvCxnSpPr>
          <p:spPr>
            <a:xfrm>
              <a:off x="1096850" y="3309850"/>
              <a:ext cx="3840600" cy="0"/>
            </a:xfrm>
            <a:prstGeom prst="straightConnector1">
              <a:avLst/>
            </a:prstGeom>
            <a:noFill/>
            <a:ln w="9525" cap="flat" cmpd="sng">
              <a:solidFill>
                <a:schemeClr val="dk2"/>
              </a:solidFill>
              <a:prstDash val="solid"/>
              <a:round/>
              <a:headEnd type="none" w="sm" len="sm"/>
              <a:tailEnd type="none" w="sm" len="sm"/>
            </a:ln>
          </p:spPr>
        </p:cxnSp>
        <p:grpSp>
          <p:nvGrpSpPr>
            <p:cNvPr id="1478" name="Google Shape;1478;g31944fb1add_0_11"/>
            <p:cNvGrpSpPr/>
            <p:nvPr/>
          </p:nvGrpSpPr>
          <p:grpSpPr>
            <a:xfrm>
              <a:off x="4899449" y="3242809"/>
              <a:ext cx="134070" cy="134070"/>
              <a:chOff x="8382514" y="1084976"/>
              <a:chExt cx="265800" cy="265800"/>
            </a:xfrm>
          </p:grpSpPr>
          <p:sp>
            <p:nvSpPr>
              <p:cNvPr id="1479" name="Google Shape;1479;g31944fb1add_0_11"/>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31944fb1add_0_11"/>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81" name="Google Shape;1481;g31944fb1add_0_11"/>
          <p:cNvGrpSpPr/>
          <p:nvPr/>
        </p:nvGrpSpPr>
        <p:grpSpPr>
          <a:xfrm>
            <a:off x="8017402" y="-313900"/>
            <a:ext cx="134100" cy="1891393"/>
            <a:chOff x="8017402" y="-313900"/>
            <a:chExt cx="134100" cy="1891393"/>
          </a:xfrm>
        </p:grpSpPr>
        <p:sp>
          <p:nvSpPr>
            <p:cNvPr id="1482" name="Google Shape;1482;g31944fb1add_0_11"/>
            <p:cNvSpPr/>
            <p:nvPr/>
          </p:nvSpPr>
          <p:spPr>
            <a:xfrm rot="5400000">
              <a:off x="8017402" y="1443393"/>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83" name="Google Shape;1483;g31944fb1add_0_11"/>
            <p:cNvCxnSpPr/>
            <p:nvPr/>
          </p:nvCxnSpPr>
          <p:spPr>
            <a:xfrm>
              <a:off x="8084450" y="-313900"/>
              <a:ext cx="0" cy="1795200"/>
            </a:xfrm>
            <a:prstGeom prst="straightConnector1">
              <a:avLst/>
            </a:prstGeom>
            <a:noFill/>
            <a:ln w="9525" cap="flat" cmpd="sng">
              <a:solidFill>
                <a:schemeClr val="dk2"/>
              </a:solidFill>
              <a:prstDash val="solid"/>
              <a:round/>
              <a:headEnd type="none" w="sm" len="sm"/>
              <a:tailEnd type="none" w="sm" len="sm"/>
            </a:ln>
          </p:spPr>
        </p:cxnSp>
        <p:sp>
          <p:nvSpPr>
            <p:cNvPr id="1484" name="Google Shape;1484;g31944fb1add_0_11"/>
            <p:cNvSpPr/>
            <p:nvPr/>
          </p:nvSpPr>
          <p:spPr>
            <a:xfrm rot="5400000">
              <a:off x="8047559" y="1473505"/>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5" name="Google Shape;1485;g31944fb1add_0_11"/>
          <p:cNvGrpSpPr/>
          <p:nvPr/>
        </p:nvGrpSpPr>
        <p:grpSpPr>
          <a:xfrm>
            <a:off x="6309526" y="957475"/>
            <a:ext cx="3504715" cy="5119205"/>
            <a:chOff x="6309526" y="836950"/>
            <a:chExt cx="3504715" cy="5119205"/>
          </a:xfrm>
        </p:grpSpPr>
        <p:sp>
          <p:nvSpPr>
            <p:cNvPr id="1486" name="Google Shape;1486;g31944fb1add_0_11"/>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7" name="Google Shape;1487;g31944fb1add_0_11"/>
            <p:cNvGrpSpPr/>
            <p:nvPr/>
          </p:nvGrpSpPr>
          <p:grpSpPr>
            <a:xfrm>
              <a:off x="7728425" y="3524083"/>
              <a:ext cx="134004" cy="134004"/>
              <a:chOff x="8356813" y="1074288"/>
              <a:chExt cx="351900" cy="351900"/>
            </a:xfrm>
          </p:grpSpPr>
          <p:sp>
            <p:nvSpPr>
              <p:cNvPr id="1488" name="Google Shape;1488;g31944fb1add_0_1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31944fb1add_0_11"/>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0" name="Google Shape;1490;g31944fb1add_0_11"/>
            <p:cNvGrpSpPr/>
            <p:nvPr/>
          </p:nvGrpSpPr>
          <p:grpSpPr>
            <a:xfrm>
              <a:off x="7344350" y="3150258"/>
              <a:ext cx="134004" cy="134004"/>
              <a:chOff x="8356813" y="1074288"/>
              <a:chExt cx="351900" cy="351900"/>
            </a:xfrm>
          </p:grpSpPr>
          <p:sp>
            <p:nvSpPr>
              <p:cNvPr id="1491" name="Google Shape;1491;g31944fb1add_0_1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31944fb1add_0_11"/>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3" name="Google Shape;1493;g31944fb1add_0_11"/>
            <p:cNvGrpSpPr/>
            <p:nvPr/>
          </p:nvGrpSpPr>
          <p:grpSpPr>
            <a:xfrm>
              <a:off x="8337800" y="2464058"/>
              <a:ext cx="134004" cy="134004"/>
              <a:chOff x="8356813" y="1074288"/>
              <a:chExt cx="351900" cy="351900"/>
            </a:xfrm>
          </p:grpSpPr>
          <p:sp>
            <p:nvSpPr>
              <p:cNvPr id="1494" name="Google Shape;1494;g31944fb1add_0_1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g31944fb1add_0_11"/>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6" name="Google Shape;1496;g31944fb1add_0_11"/>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7" name="Google Shape;1497;g31944fb1add_0_11"/>
          <p:cNvSpPr txBox="1"/>
          <p:nvPr/>
        </p:nvSpPr>
        <p:spPr>
          <a:xfrm>
            <a:off x="1882925" y="3359975"/>
            <a:ext cx="4566600" cy="13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dk1"/>
                </a:solidFill>
              </a:rPr>
              <a:t>Thành viên:</a:t>
            </a:r>
            <a:r>
              <a:rPr lang="en"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	</a:t>
            </a:r>
            <a:r>
              <a:rPr lang="en" sz="1600" dirty="0">
                <a:solidFill>
                  <a:schemeClr val="dk1"/>
                </a:solidFill>
              </a:rPr>
              <a:t>Phùng Duy Nghĩa - 20225896</a:t>
            </a:r>
            <a:endParaRPr sz="1600" dirty="0">
              <a:solidFill>
                <a:schemeClr val="dk1"/>
              </a:solidFill>
            </a:endParaRPr>
          </a:p>
          <a:p>
            <a:pPr marL="0" lvl="0" indent="0" algn="l" rtl="0">
              <a:spcBef>
                <a:spcPts val="0"/>
              </a:spcBef>
              <a:spcAft>
                <a:spcPts val="0"/>
              </a:spcAft>
              <a:buNone/>
            </a:pPr>
            <a:r>
              <a:rPr lang="en" sz="1600" dirty="0">
                <a:solidFill>
                  <a:schemeClr val="dk1"/>
                </a:solidFill>
              </a:rPr>
              <a:t>	Nguyễn Văn Hưng - 20225634</a:t>
            </a:r>
            <a:endParaRPr sz="1600" dirty="0">
              <a:solidFill>
                <a:schemeClr val="dk1"/>
              </a:solidFill>
            </a:endParaRPr>
          </a:p>
          <a:p>
            <a:pPr marL="0" lvl="0" indent="0" algn="l" rtl="0">
              <a:spcBef>
                <a:spcPts val="0"/>
              </a:spcBef>
              <a:spcAft>
                <a:spcPts val="0"/>
              </a:spcAft>
              <a:buNone/>
            </a:pPr>
            <a:r>
              <a:rPr lang="en" sz="1600" dirty="0">
                <a:solidFill>
                  <a:schemeClr val="dk1"/>
                </a:solidFill>
              </a:rPr>
              <a:t>	Tạ Duy Lâm - 20225729</a:t>
            </a:r>
            <a:endParaRPr sz="1600" dirty="0">
              <a:solidFill>
                <a:schemeClr val="dk1"/>
              </a:solidFill>
            </a:endParaRPr>
          </a:p>
          <a:p>
            <a:pPr marL="0" lvl="0" indent="0" algn="l" rtl="0">
              <a:spcBef>
                <a:spcPts val="0"/>
              </a:spcBef>
              <a:spcAft>
                <a:spcPts val="0"/>
              </a:spcAft>
              <a:buNone/>
            </a:pPr>
            <a:r>
              <a:rPr lang="en" sz="1600" dirty="0">
                <a:solidFill>
                  <a:schemeClr val="dk1"/>
                </a:solidFill>
              </a:rPr>
              <a:t>	Nguyễn Quốc Khánh - 20225866 </a:t>
            </a:r>
            <a:endParaRPr sz="16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g31944fb1add_5_0"/>
          <p:cNvSpPr txBox="1">
            <a:spLocks noGrp="1"/>
          </p:cNvSpPr>
          <p:nvPr>
            <p:ph type="title" idx="2"/>
          </p:nvPr>
        </p:nvSpPr>
        <p:spPr>
          <a:xfrm>
            <a:off x="735675" y="922850"/>
            <a:ext cx="1763700" cy="107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latin typeface="+mj-lt"/>
              </a:rPr>
              <a:t>03</a:t>
            </a:r>
            <a:endParaRPr dirty="0">
              <a:latin typeface="+mj-lt"/>
            </a:endParaRPr>
          </a:p>
        </p:txBody>
      </p:sp>
      <p:grpSp>
        <p:nvGrpSpPr>
          <p:cNvPr id="1764" name="Google Shape;1764;g31944fb1add_5_0"/>
          <p:cNvGrpSpPr/>
          <p:nvPr/>
        </p:nvGrpSpPr>
        <p:grpSpPr>
          <a:xfrm>
            <a:off x="-374387" y="3354325"/>
            <a:ext cx="3922593" cy="2969900"/>
            <a:chOff x="-374387" y="3354325"/>
            <a:chExt cx="3922593" cy="2969900"/>
          </a:xfrm>
        </p:grpSpPr>
        <p:pic>
          <p:nvPicPr>
            <p:cNvPr id="1765" name="Google Shape;1765;g31944fb1add_5_0"/>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766" name="Google Shape;1766;g31944fb1add_5_0"/>
            <p:cNvGrpSpPr/>
            <p:nvPr/>
          </p:nvGrpSpPr>
          <p:grpSpPr>
            <a:xfrm>
              <a:off x="1853586" y="4445562"/>
              <a:ext cx="1694620" cy="1360169"/>
              <a:chOff x="7945225" y="4302000"/>
              <a:chExt cx="904666" cy="726121"/>
            </a:xfrm>
          </p:grpSpPr>
          <p:sp>
            <p:nvSpPr>
              <p:cNvPr id="1767" name="Google Shape;1767;g31944fb1add_5_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g31944fb1add_5_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g31944fb1add_5_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70" name="Google Shape;1770;g31944fb1add_5_0"/>
          <p:cNvSpPr txBox="1">
            <a:spLocks noGrp="1"/>
          </p:cNvSpPr>
          <p:nvPr>
            <p:ph type="title"/>
          </p:nvPr>
        </p:nvSpPr>
        <p:spPr>
          <a:xfrm>
            <a:off x="784600" y="2079325"/>
            <a:ext cx="8078400" cy="149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6200" dirty="0">
                <a:latin typeface="Arial"/>
                <a:ea typeface="Arial"/>
                <a:cs typeface="Arial"/>
                <a:sym typeface="Arial"/>
              </a:rPr>
              <a:t>Mô tả về công nghệ  sử dụng </a:t>
            </a:r>
            <a:endParaRPr dirty="0">
              <a:latin typeface="Arial"/>
              <a:ea typeface="Arial"/>
              <a:cs typeface="Arial"/>
              <a:sym typeface="Arial"/>
            </a:endParaRPr>
          </a:p>
        </p:txBody>
      </p:sp>
      <p:grpSp>
        <p:nvGrpSpPr>
          <p:cNvPr id="1771" name="Google Shape;1771;g31944fb1add_5_0"/>
          <p:cNvGrpSpPr/>
          <p:nvPr/>
        </p:nvGrpSpPr>
        <p:grpSpPr>
          <a:xfrm>
            <a:off x="6487513" y="-1301175"/>
            <a:ext cx="4268216" cy="6666030"/>
            <a:chOff x="6128138" y="-1301175"/>
            <a:chExt cx="4268216" cy="6666030"/>
          </a:xfrm>
        </p:grpSpPr>
        <p:sp>
          <p:nvSpPr>
            <p:cNvPr id="1772" name="Google Shape;1772;g31944fb1add_5_0"/>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g31944fb1add_5_0"/>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g31944fb1add_5_0"/>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g31944fb1add_5_0"/>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g31944fb1add_5_0"/>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77" name="Google Shape;1777;g31944fb1add_5_0"/>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78" name="Google Shape;1778;g31944fb1add_5_0"/>
            <p:cNvGrpSpPr/>
            <p:nvPr/>
          </p:nvGrpSpPr>
          <p:grpSpPr>
            <a:xfrm rot="5400000">
              <a:off x="7873341" y="4254316"/>
              <a:ext cx="708100" cy="708500"/>
              <a:chOff x="3678700" y="407275"/>
              <a:chExt cx="708100" cy="708500"/>
            </a:xfrm>
          </p:grpSpPr>
          <p:sp>
            <p:nvSpPr>
              <p:cNvPr id="1779" name="Google Shape;1779;g31944fb1add_5_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g31944fb1add_5_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g31944fb1add_5_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g31944fb1add_5_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g31944fb1add_5_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g31944fb1add_5_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g31944fb1add_5_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6" name="Google Shape;1786;g31944fb1add_5_0"/>
            <p:cNvGrpSpPr/>
            <p:nvPr/>
          </p:nvGrpSpPr>
          <p:grpSpPr>
            <a:xfrm rot="5400000">
              <a:off x="8639847" y="3354198"/>
              <a:ext cx="457787" cy="458045"/>
              <a:chOff x="3678700" y="407275"/>
              <a:chExt cx="708100" cy="708500"/>
            </a:xfrm>
          </p:grpSpPr>
          <p:sp>
            <p:nvSpPr>
              <p:cNvPr id="1787" name="Google Shape;1787;g31944fb1add_5_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g31944fb1add_5_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g31944fb1add_5_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g31944fb1add_5_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g31944fb1add_5_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31944fb1add_5_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g31944fb1add_5_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4" name="Google Shape;1794;g31944fb1add_5_0"/>
            <p:cNvGrpSpPr/>
            <p:nvPr/>
          </p:nvGrpSpPr>
          <p:grpSpPr>
            <a:xfrm>
              <a:off x="7787268" y="539497"/>
              <a:ext cx="208184" cy="208184"/>
              <a:chOff x="8356813" y="1074288"/>
              <a:chExt cx="351900" cy="351900"/>
            </a:xfrm>
          </p:grpSpPr>
          <p:sp>
            <p:nvSpPr>
              <p:cNvPr id="1795" name="Google Shape;1795;g31944fb1add_5_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g31944fb1add_5_0"/>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7" name="Google Shape;1797;g31944fb1add_5_0"/>
            <p:cNvGrpSpPr/>
            <p:nvPr/>
          </p:nvGrpSpPr>
          <p:grpSpPr>
            <a:xfrm>
              <a:off x="7194843" y="2467660"/>
              <a:ext cx="208184" cy="208184"/>
              <a:chOff x="8356813" y="1074288"/>
              <a:chExt cx="351900" cy="351900"/>
            </a:xfrm>
          </p:grpSpPr>
          <p:sp>
            <p:nvSpPr>
              <p:cNvPr id="1798" name="Google Shape;1798;g31944fb1add_5_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g31944fb1add_5_0"/>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0" name="Google Shape;1800;g31944fb1add_5_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1" name="Google Shape;1801;g31944fb1add_5_0"/>
          <p:cNvGrpSpPr/>
          <p:nvPr/>
        </p:nvGrpSpPr>
        <p:grpSpPr>
          <a:xfrm>
            <a:off x="720000" y="3503001"/>
            <a:ext cx="4558967" cy="377749"/>
            <a:chOff x="796100" y="3019701"/>
            <a:chExt cx="4558967" cy="377749"/>
          </a:xfrm>
        </p:grpSpPr>
        <p:sp>
          <p:nvSpPr>
            <p:cNvPr id="1802" name="Google Shape;1802;g31944fb1add_5_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3" name="Google Shape;1803;g31944fb1add_5_0"/>
            <p:cNvCxnSpPr/>
            <p:nvPr/>
          </p:nvCxnSpPr>
          <p:spPr>
            <a:xfrm>
              <a:off x="796100" y="3397450"/>
              <a:ext cx="4462800" cy="0"/>
            </a:xfrm>
            <a:prstGeom prst="straightConnector1">
              <a:avLst/>
            </a:prstGeom>
            <a:noFill/>
            <a:ln w="9525" cap="flat" cmpd="sng">
              <a:solidFill>
                <a:schemeClr val="dk2"/>
              </a:solidFill>
              <a:prstDash val="solid"/>
              <a:round/>
              <a:headEnd type="none" w="sm" len="sm"/>
              <a:tailEnd type="none" w="sm" len="sm"/>
            </a:ln>
          </p:spPr>
        </p:cxnSp>
        <p:sp>
          <p:nvSpPr>
            <p:cNvPr id="1804" name="Google Shape;1804;g31944fb1add_5_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2"/>
          <p:cNvSpPr txBox="1">
            <a:spLocks noGrp="1"/>
          </p:cNvSpPr>
          <p:nvPr>
            <p:ph type="title"/>
          </p:nvPr>
        </p:nvSpPr>
        <p:spPr>
          <a:xfrm>
            <a:off x="304950" y="0"/>
            <a:ext cx="4383300" cy="210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400"/>
              </a:spcBef>
              <a:spcAft>
                <a:spcPts val="0"/>
              </a:spcAft>
              <a:buNone/>
            </a:pPr>
            <a:r>
              <a:rPr lang="en" sz="3200" dirty="0">
                <a:solidFill>
                  <a:srgbClr val="000000"/>
                </a:solidFill>
                <a:latin typeface="Arial"/>
                <a:ea typeface="Arial"/>
                <a:cs typeface="Arial"/>
                <a:sym typeface="Arial"/>
              </a:rPr>
              <a:t>Trí tuệ nhân tạo và Nhận diện hình ảnh</a:t>
            </a:r>
            <a:endParaRPr sz="3200" dirty="0">
              <a:solidFill>
                <a:srgbClr val="000000"/>
              </a:solidFill>
              <a:latin typeface="Arial"/>
              <a:ea typeface="Arial"/>
              <a:cs typeface="Arial"/>
              <a:sym typeface="Arial"/>
            </a:endParaRPr>
          </a:p>
          <a:p>
            <a:pPr marL="0" lvl="0" indent="0" algn="l" rtl="0">
              <a:lnSpc>
                <a:spcPct val="100000"/>
              </a:lnSpc>
              <a:spcBef>
                <a:spcPts val="600"/>
              </a:spcBef>
              <a:spcAft>
                <a:spcPts val="0"/>
              </a:spcAft>
              <a:buSzPts val="3000"/>
              <a:buNone/>
            </a:pPr>
            <a:endParaRPr dirty="0"/>
          </a:p>
        </p:txBody>
      </p:sp>
      <p:grpSp>
        <p:nvGrpSpPr>
          <p:cNvPr id="1810" name="Google Shape;1810;p12"/>
          <p:cNvGrpSpPr/>
          <p:nvPr/>
        </p:nvGrpSpPr>
        <p:grpSpPr>
          <a:xfrm>
            <a:off x="-74792" y="1766169"/>
            <a:ext cx="480890" cy="481200"/>
            <a:chOff x="959750" y="3039275"/>
            <a:chExt cx="582050" cy="582425"/>
          </a:xfrm>
        </p:grpSpPr>
        <p:sp>
          <p:nvSpPr>
            <p:cNvPr id="1811" name="Google Shape;1811;p1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7254"/>
                  </a:srgbClr>
                </a:gs>
                <a:gs pos="100000">
                  <a:srgbClr val="FFFFFF">
                    <a:alpha val="37254"/>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8" name="Google Shape;1818;p12"/>
          <p:cNvSpPr txBox="1">
            <a:spLocks noGrp="1"/>
          </p:cNvSpPr>
          <p:nvPr>
            <p:ph type="subTitle" idx="1"/>
          </p:nvPr>
        </p:nvSpPr>
        <p:spPr>
          <a:xfrm>
            <a:off x="0" y="1894750"/>
            <a:ext cx="2533200" cy="1850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b="1" dirty="0">
                <a:solidFill>
                  <a:srgbClr val="000000"/>
                </a:solidFill>
                <a:latin typeface="Arial"/>
                <a:ea typeface="Arial"/>
                <a:cs typeface="Arial"/>
                <a:sym typeface="Arial"/>
              </a:rPr>
              <a:t>         YOLOv10-NANO</a:t>
            </a:r>
            <a:endParaRPr b="1" dirty="0">
              <a:solidFill>
                <a:srgbClr val="000000"/>
              </a:solidFill>
              <a:latin typeface="Arial"/>
              <a:ea typeface="Arial"/>
              <a:cs typeface="Arial"/>
              <a:sym typeface="Arial"/>
            </a:endParaRPr>
          </a:p>
          <a:p>
            <a:pPr marL="0" lvl="0" indent="0" algn="l" rtl="0">
              <a:spcBef>
                <a:spcPts val="1400"/>
              </a:spcBef>
              <a:spcAft>
                <a:spcPts val="0"/>
              </a:spcAft>
              <a:buNone/>
            </a:pPr>
            <a:r>
              <a:rPr lang="en" dirty="0">
                <a:solidFill>
                  <a:srgbClr val="000000"/>
                </a:solidFill>
                <a:latin typeface="Arial"/>
                <a:ea typeface="Arial"/>
                <a:cs typeface="Arial"/>
                <a:sym typeface="Arial"/>
              </a:rPr>
              <a:t>Mô hình AI phát hiện nhanh các tình huống nguy hiểm qua camera.</a:t>
            </a:r>
            <a:endParaRPr dirty="0">
              <a:solidFill>
                <a:srgbClr val="000000"/>
              </a:solidFill>
              <a:latin typeface="Arial"/>
              <a:ea typeface="Arial"/>
              <a:cs typeface="Arial"/>
              <a:sym typeface="Arial"/>
            </a:endParaRPr>
          </a:p>
          <a:p>
            <a:pPr marL="0" lvl="0" indent="0" algn="l" rtl="0">
              <a:spcBef>
                <a:spcPts val="1400"/>
              </a:spcBef>
              <a:spcAft>
                <a:spcPts val="1400"/>
              </a:spcAft>
              <a:buNone/>
            </a:pPr>
            <a:endParaRPr sz="2000" b="1" dirty="0">
              <a:solidFill>
                <a:srgbClr val="000000"/>
              </a:solidFill>
              <a:latin typeface="Arial"/>
              <a:ea typeface="Arial"/>
              <a:cs typeface="Arial"/>
              <a:sym typeface="Arial"/>
            </a:endParaRPr>
          </a:p>
        </p:txBody>
      </p:sp>
      <p:pic>
        <p:nvPicPr>
          <p:cNvPr id="1819" name="Google Shape;1819;p12"/>
          <p:cNvPicPr preferRelativeResize="0"/>
          <p:nvPr/>
        </p:nvPicPr>
        <p:blipFill>
          <a:blip r:embed="rId3">
            <a:alphaModFix/>
          </a:blip>
          <a:stretch>
            <a:fillRect/>
          </a:stretch>
        </p:blipFill>
        <p:spPr>
          <a:xfrm>
            <a:off x="5633450" y="0"/>
            <a:ext cx="3784249" cy="5072350"/>
          </a:xfrm>
          <a:prstGeom prst="rect">
            <a:avLst/>
          </a:prstGeom>
          <a:noFill/>
          <a:ln>
            <a:noFill/>
          </a:ln>
        </p:spPr>
      </p:pic>
      <p:sp>
        <p:nvSpPr>
          <p:cNvPr id="1820" name="Google Shape;1820;p12"/>
          <p:cNvSpPr txBox="1"/>
          <p:nvPr/>
        </p:nvSpPr>
        <p:spPr>
          <a:xfrm>
            <a:off x="2633450" y="1839875"/>
            <a:ext cx="3000000" cy="150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t>         Độ chính xác cao</a:t>
            </a:r>
            <a:endParaRPr b="1" dirty="0"/>
          </a:p>
          <a:p>
            <a:pPr marL="0" lvl="0" indent="0" algn="l" rtl="0">
              <a:lnSpc>
                <a:spcPct val="115000"/>
              </a:lnSpc>
              <a:spcBef>
                <a:spcPts val="1400"/>
              </a:spcBef>
              <a:spcAft>
                <a:spcPts val="0"/>
              </a:spcAft>
              <a:buNone/>
            </a:pPr>
            <a:r>
              <a:rPr lang="en" dirty="0"/>
              <a:t>Nhận diện hành vi bất thường của thú cưng với độ chính xác cao.</a:t>
            </a:r>
            <a:endParaRPr dirty="0"/>
          </a:p>
          <a:p>
            <a:pPr marL="0" lvl="0" indent="0" algn="l" rtl="0">
              <a:lnSpc>
                <a:spcPct val="115000"/>
              </a:lnSpc>
              <a:spcBef>
                <a:spcPts val="1400"/>
              </a:spcBef>
              <a:spcAft>
                <a:spcPts val="1400"/>
              </a:spcAft>
              <a:buNone/>
            </a:pPr>
            <a:endParaRPr b="1" dirty="0"/>
          </a:p>
        </p:txBody>
      </p:sp>
      <p:sp>
        <p:nvSpPr>
          <p:cNvPr id="1821" name="Google Shape;1821;p12"/>
          <p:cNvSpPr txBox="1"/>
          <p:nvPr/>
        </p:nvSpPr>
        <p:spPr>
          <a:xfrm>
            <a:off x="0" y="3683800"/>
            <a:ext cx="3315900" cy="150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t>        Xử lý nhanh</a:t>
            </a:r>
            <a:endParaRPr b="1" dirty="0"/>
          </a:p>
          <a:p>
            <a:pPr marL="0" lvl="0" indent="0" algn="l" rtl="0">
              <a:lnSpc>
                <a:spcPct val="115000"/>
              </a:lnSpc>
              <a:spcBef>
                <a:spcPts val="1400"/>
              </a:spcBef>
              <a:spcAft>
                <a:spcPts val="0"/>
              </a:spcAft>
              <a:buNone/>
            </a:pPr>
            <a:r>
              <a:rPr lang="en" dirty="0"/>
              <a:t>Tốc độ xử lý nhanh cho phản ứng kịp thời.</a:t>
            </a:r>
            <a:endParaRPr dirty="0"/>
          </a:p>
          <a:p>
            <a:pPr marL="0" lvl="0" indent="0" algn="l" rtl="0">
              <a:lnSpc>
                <a:spcPct val="115000"/>
              </a:lnSpc>
              <a:spcBef>
                <a:spcPts val="1400"/>
              </a:spcBef>
              <a:spcAft>
                <a:spcPts val="1400"/>
              </a:spcAft>
              <a:buNone/>
            </a:pPr>
            <a:endParaRPr b="1" dirty="0"/>
          </a:p>
        </p:txBody>
      </p:sp>
      <p:sp>
        <p:nvSpPr>
          <p:cNvPr id="1822" name="Google Shape;1822;p12"/>
          <p:cNvSpPr/>
          <p:nvPr/>
        </p:nvSpPr>
        <p:spPr>
          <a:xfrm>
            <a:off x="73200" y="1944450"/>
            <a:ext cx="392700" cy="30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1</a:t>
            </a:r>
            <a:endParaRPr>
              <a:latin typeface="Poppins"/>
              <a:ea typeface="Poppins"/>
              <a:cs typeface="Poppins"/>
              <a:sym typeface="Poppins"/>
            </a:endParaRPr>
          </a:p>
        </p:txBody>
      </p:sp>
      <p:sp>
        <p:nvSpPr>
          <p:cNvPr id="1823" name="Google Shape;1823;p12"/>
          <p:cNvSpPr/>
          <p:nvPr/>
        </p:nvSpPr>
        <p:spPr>
          <a:xfrm>
            <a:off x="2725050" y="1873375"/>
            <a:ext cx="392700" cy="30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2</a:t>
            </a:r>
            <a:endParaRPr>
              <a:latin typeface="Poppins"/>
              <a:ea typeface="Poppins"/>
              <a:cs typeface="Poppins"/>
              <a:sym typeface="Poppins"/>
            </a:endParaRPr>
          </a:p>
        </p:txBody>
      </p:sp>
      <p:sp>
        <p:nvSpPr>
          <p:cNvPr id="1824" name="Google Shape;1824;p12"/>
          <p:cNvSpPr/>
          <p:nvPr/>
        </p:nvSpPr>
        <p:spPr>
          <a:xfrm>
            <a:off x="42350" y="3698775"/>
            <a:ext cx="392700" cy="30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3</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g31944fb1add_5_90"/>
          <p:cNvSpPr txBox="1">
            <a:spLocks noGrp="1"/>
          </p:cNvSpPr>
          <p:nvPr>
            <p:ph type="title"/>
          </p:nvPr>
        </p:nvSpPr>
        <p:spPr>
          <a:xfrm>
            <a:off x="183550" y="-389300"/>
            <a:ext cx="3627300" cy="2027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2400"/>
              </a:spcBef>
              <a:spcAft>
                <a:spcPts val="0"/>
              </a:spcAft>
              <a:buNone/>
            </a:pPr>
            <a:r>
              <a:rPr lang="en" sz="3200" dirty="0">
                <a:solidFill>
                  <a:srgbClr val="000000"/>
                </a:solidFill>
                <a:latin typeface="Arial"/>
                <a:ea typeface="Arial"/>
                <a:cs typeface="Arial"/>
                <a:sym typeface="Arial"/>
              </a:rPr>
              <a:t>Xử lý dữ liệu lớn</a:t>
            </a:r>
            <a:endParaRPr sz="3200" dirty="0">
              <a:solidFill>
                <a:srgbClr val="000000"/>
              </a:solidFill>
              <a:latin typeface="Arial"/>
              <a:ea typeface="Arial"/>
              <a:cs typeface="Arial"/>
              <a:sym typeface="Arial"/>
            </a:endParaRPr>
          </a:p>
          <a:p>
            <a:pPr marL="0" lvl="0" indent="0" algn="l" rtl="0">
              <a:lnSpc>
                <a:spcPct val="100000"/>
              </a:lnSpc>
              <a:spcBef>
                <a:spcPts val="600"/>
              </a:spcBef>
              <a:spcAft>
                <a:spcPts val="0"/>
              </a:spcAft>
              <a:buSzPts val="3000"/>
              <a:buNone/>
            </a:pPr>
            <a:endParaRPr dirty="0"/>
          </a:p>
        </p:txBody>
      </p:sp>
      <p:pic>
        <p:nvPicPr>
          <p:cNvPr id="1830" name="Google Shape;1830;g31944fb1add_5_90"/>
          <p:cNvPicPr preferRelativeResize="0"/>
          <p:nvPr/>
        </p:nvPicPr>
        <p:blipFill>
          <a:blip r:embed="rId3">
            <a:alphaModFix/>
          </a:blip>
          <a:stretch>
            <a:fillRect/>
          </a:stretch>
        </p:blipFill>
        <p:spPr>
          <a:xfrm>
            <a:off x="5516675" y="1325200"/>
            <a:ext cx="3627326" cy="3794325"/>
          </a:xfrm>
          <a:prstGeom prst="rect">
            <a:avLst/>
          </a:prstGeom>
          <a:noFill/>
          <a:ln>
            <a:noFill/>
          </a:ln>
        </p:spPr>
      </p:pic>
      <p:sp>
        <p:nvSpPr>
          <p:cNvPr id="1831" name="Google Shape;1831;g31944fb1add_5_90"/>
          <p:cNvSpPr/>
          <p:nvPr/>
        </p:nvSpPr>
        <p:spPr>
          <a:xfrm>
            <a:off x="153300" y="1224350"/>
            <a:ext cx="5363400" cy="3580200"/>
          </a:xfrm>
          <a:prstGeom prst="rect">
            <a:avLst/>
          </a:prstGeom>
          <a:solidFill>
            <a:srgbClr val="FFF2CC"/>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832" name="Google Shape;1832;g31944fb1add_5_90"/>
          <p:cNvSpPr/>
          <p:nvPr/>
        </p:nvSpPr>
        <p:spPr>
          <a:xfrm>
            <a:off x="163375" y="1224350"/>
            <a:ext cx="2511300" cy="1512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dirty="0"/>
              <a:t>Phân tích dữ liệu</a:t>
            </a:r>
            <a:endParaRPr b="1" dirty="0"/>
          </a:p>
          <a:p>
            <a:pPr marL="0" lvl="0" indent="0" algn="l" rtl="0">
              <a:lnSpc>
                <a:spcPct val="115000"/>
              </a:lnSpc>
              <a:spcBef>
                <a:spcPts val="1200"/>
              </a:spcBef>
              <a:spcAft>
                <a:spcPts val="0"/>
              </a:spcAft>
              <a:buNone/>
            </a:pPr>
            <a:r>
              <a:rPr lang="en" dirty="0"/>
              <a:t>Xử lý thông tin lịch sử hành vi và sức khỏe thú cưng.</a:t>
            </a:r>
            <a:endParaRPr dirty="0"/>
          </a:p>
          <a:p>
            <a:pPr marL="0" lvl="0" indent="0" algn="l" rtl="0">
              <a:spcBef>
                <a:spcPts val="1200"/>
              </a:spcBef>
              <a:spcAft>
                <a:spcPts val="0"/>
              </a:spcAft>
              <a:buNone/>
            </a:pPr>
            <a:endParaRPr dirty="0">
              <a:latin typeface="Poppins"/>
              <a:ea typeface="Poppins"/>
              <a:cs typeface="Poppins"/>
              <a:sym typeface="Poppins"/>
            </a:endParaRPr>
          </a:p>
        </p:txBody>
      </p:sp>
      <p:sp>
        <p:nvSpPr>
          <p:cNvPr id="1833" name="Google Shape;1833;g31944fb1add_5_90"/>
          <p:cNvSpPr/>
          <p:nvPr/>
        </p:nvSpPr>
        <p:spPr>
          <a:xfrm>
            <a:off x="2886275" y="1204250"/>
            <a:ext cx="2630400" cy="1512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Lưu trữ tối ưu</a:t>
            </a:r>
            <a:endParaRPr b="1"/>
          </a:p>
          <a:p>
            <a:pPr marL="0" lvl="0" indent="0" algn="l" rtl="0">
              <a:lnSpc>
                <a:spcPct val="115000"/>
              </a:lnSpc>
              <a:spcBef>
                <a:spcPts val="1200"/>
              </a:spcBef>
              <a:spcAft>
                <a:spcPts val="0"/>
              </a:spcAft>
              <a:buNone/>
            </a:pPr>
            <a:r>
              <a:rPr lang="en"/>
              <a:t>Áp dụng phương pháp hiệu quả để lưu trữ dữ liệu.</a:t>
            </a:r>
            <a:endParaRPr/>
          </a:p>
          <a:p>
            <a:pPr marL="0" lvl="0" indent="0" algn="ctr" rtl="0">
              <a:spcBef>
                <a:spcPts val="1200"/>
              </a:spcBef>
              <a:spcAft>
                <a:spcPts val="0"/>
              </a:spcAft>
              <a:buNone/>
            </a:pPr>
            <a:endParaRPr>
              <a:latin typeface="Poppins"/>
              <a:ea typeface="Poppins"/>
              <a:cs typeface="Poppins"/>
              <a:sym typeface="Poppins"/>
            </a:endParaRPr>
          </a:p>
        </p:txBody>
      </p:sp>
      <p:sp>
        <p:nvSpPr>
          <p:cNvPr id="1834" name="Google Shape;1834;g31944fb1add_5_90"/>
          <p:cNvSpPr/>
          <p:nvPr/>
        </p:nvSpPr>
        <p:spPr>
          <a:xfrm>
            <a:off x="163375" y="3059875"/>
            <a:ext cx="5363400" cy="1260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b="1"/>
              <a:t>Truy xuất nhanh</a:t>
            </a:r>
            <a:endParaRPr b="1"/>
          </a:p>
          <a:p>
            <a:pPr marL="0" lvl="0" indent="0" algn="l" rtl="0">
              <a:lnSpc>
                <a:spcPct val="115000"/>
              </a:lnSpc>
              <a:spcBef>
                <a:spcPts val="1200"/>
              </a:spcBef>
              <a:spcAft>
                <a:spcPts val="0"/>
              </a:spcAft>
              <a:buNone/>
            </a:pPr>
            <a:r>
              <a:rPr lang="en"/>
              <a:t>Tối ưu hóa việc truy xuất thông tin khi cần</a:t>
            </a:r>
            <a:r>
              <a:rPr lang="en" sz="1100"/>
              <a:t>.</a:t>
            </a:r>
            <a:endParaRPr sz="1100"/>
          </a:p>
          <a:p>
            <a:pPr marL="0" lvl="0" indent="0" algn="ctr" rtl="0">
              <a:spcBef>
                <a:spcPts val="1200"/>
              </a:spcBef>
              <a:spcAft>
                <a:spcPts val="0"/>
              </a:spcAft>
              <a:buNone/>
            </a:pPr>
            <a:endParaRPr>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pic>
        <p:nvPicPr>
          <p:cNvPr id="1839" name="Google Shape;1839;p17"/>
          <p:cNvPicPr preferRelativeResize="0"/>
          <p:nvPr/>
        </p:nvPicPr>
        <p:blipFill>
          <a:blip r:embed="rId3">
            <a:alphaModFix/>
          </a:blip>
          <a:stretch>
            <a:fillRect/>
          </a:stretch>
        </p:blipFill>
        <p:spPr>
          <a:xfrm>
            <a:off x="0" y="0"/>
            <a:ext cx="3687413" cy="5143499"/>
          </a:xfrm>
          <a:prstGeom prst="rect">
            <a:avLst/>
          </a:prstGeom>
          <a:noFill/>
          <a:ln>
            <a:noFill/>
          </a:ln>
        </p:spPr>
      </p:pic>
      <p:sp>
        <p:nvSpPr>
          <p:cNvPr id="1840" name="Google Shape;1840;p17"/>
          <p:cNvSpPr txBox="1"/>
          <p:nvPr/>
        </p:nvSpPr>
        <p:spPr>
          <a:xfrm>
            <a:off x="3840900" y="266250"/>
            <a:ext cx="4451100" cy="11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dirty="0"/>
              <a:t>AIoT (Artificial Intelligence of Things)</a:t>
            </a:r>
            <a:endParaRPr sz="2300" b="1" dirty="0"/>
          </a:p>
          <a:p>
            <a:pPr marL="0" lvl="0" indent="0" algn="l" rtl="0">
              <a:spcBef>
                <a:spcPts val="600"/>
              </a:spcBef>
              <a:spcAft>
                <a:spcPts val="0"/>
              </a:spcAft>
              <a:buNone/>
            </a:pPr>
            <a:endParaRPr dirty="0">
              <a:solidFill>
                <a:schemeClr val="dk1"/>
              </a:solidFill>
              <a:latin typeface="Poppins"/>
              <a:ea typeface="Poppins"/>
              <a:cs typeface="Poppins"/>
              <a:sym typeface="Poppins"/>
            </a:endParaRPr>
          </a:p>
        </p:txBody>
      </p:sp>
      <p:pic>
        <p:nvPicPr>
          <p:cNvPr id="1841" name="Google Shape;1841;p17"/>
          <p:cNvPicPr preferRelativeResize="0"/>
          <p:nvPr/>
        </p:nvPicPr>
        <p:blipFill>
          <a:blip r:embed="rId4">
            <a:alphaModFix/>
          </a:blip>
          <a:stretch>
            <a:fillRect/>
          </a:stretch>
        </p:blipFill>
        <p:spPr>
          <a:xfrm>
            <a:off x="3840900" y="1748775"/>
            <a:ext cx="5303099" cy="327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31944fb1add_3_99"/>
          <p:cNvSpPr txBox="1"/>
          <p:nvPr/>
        </p:nvSpPr>
        <p:spPr>
          <a:xfrm>
            <a:off x="5779525" y="3123800"/>
            <a:ext cx="3311400" cy="504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a:t>AntDesign</a:t>
            </a:r>
            <a:endParaRPr sz="2000" b="1" i="0" u="none" strike="noStrike" cap="none">
              <a:solidFill>
                <a:schemeClr val="dk1"/>
              </a:solidFill>
            </a:endParaRPr>
          </a:p>
        </p:txBody>
      </p:sp>
      <p:sp>
        <p:nvSpPr>
          <p:cNvPr id="1847" name="Google Shape;1847;g31944fb1add_3_99"/>
          <p:cNvSpPr txBox="1"/>
          <p:nvPr/>
        </p:nvSpPr>
        <p:spPr>
          <a:xfrm>
            <a:off x="2372050" y="1497650"/>
            <a:ext cx="1059000" cy="50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2000"/>
              <a:buFont typeface="Arial"/>
              <a:buNone/>
            </a:pPr>
            <a:endParaRPr sz="2000" b="1"/>
          </a:p>
          <a:p>
            <a:pPr marL="0" lvl="0" indent="0" algn="l" rtl="0">
              <a:lnSpc>
                <a:spcPct val="115000"/>
              </a:lnSpc>
              <a:spcBef>
                <a:spcPts val="0"/>
              </a:spcBef>
              <a:spcAft>
                <a:spcPts val="0"/>
              </a:spcAft>
              <a:buClr>
                <a:srgbClr val="000000"/>
              </a:buClr>
              <a:buSzPts val="2000"/>
              <a:buFont typeface="Arial"/>
              <a:buNone/>
            </a:pPr>
            <a:r>
              <a:rPr lang="en" sz="2000" b="1"/>
              <a:t>HTML5</a:t>
            </a:r>
            <a:endParaRPr sz="2000" b="1">
              <a:solidFill>
                <a:schemeClr val="dk1"/>
              </a:solidFill>
            </a:endParaRPr>
          </a:p>
          <a:p>
            <a:pPr marL="0" lvl="0" indent="0" algn="l" rtl="0">
              <a:lnSpc>
                <a:spcPct val="115000"/>
              </a:lnSpc>
              <a:spcBef>
                <a:spcPts val="0"/>
              </a:spcBef>
              <a:spcAft>
                <a:spcPts val="0"/>
              </a:spcAft>
              <a:buClr>
                <a:srgbClr val="000000"/>
              </a:buClr>
              <a:buSzPts val="2000"/>
              <a:buFont typeface="Arial"/>
              <a:buNone/>
            </a:pPr>
            <a:endParaRPr sz="2000" b="1"/>
          </a:p>
        </p:txBody>
      </p:sp>
      <p:sp>
        <p:nvSpPr>
          <p:cNvPr id="1848" name="Google Shape;1848;g31944fb1add_3_99"/>
          <p:cNvSpPr txBox="1"/>
          <p:nvPr/>
        </p:nvSpPr>
        <p:spPr>
          <a:xfrm>
            <a:off x="92025" y="3123825"/>
            <a:ext cx="3272400" cy="5040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2000"/>
              <a:buFont typeface="Arial"/>
              <a:buNone/>
            </a:pPr>
            <a:r>
              <a:rPr lang="en" sz="2000" b="1">
                <a:solidFill>
                  <a:schemeClr val="dk1"/>
                </a:solidFill>
                <a:latin typeface="IBM Plex Mono"/>
                <a:ea typeface="IBM Plex Mono"/>
                <a:cs typeface="IBM Plex Mono"/>
                <a:sym typeface="IBM Plex Mono"/>
              </a:rPr>
              <a:t>CSS3/SASS</a:t>
            </a:r>
            <a:endParaRPr sz="2000" b="1" i="0" u="none" strike="noStrike" cap="none">
              <a:solidFill>
                <a:schemeClr val="dk1"/>
              </a:solidFill>
              <a:latin typeface="IBM Plex Mono"/>
              <a:ea typeface="IBM Plex Mono"/>
              <a:cs typeface="IBM Plex Mono"/>
              <a:sym typeface="IBM Plex Mono"/>
            </a:endParaRPr>
          </a:p>
        </p:txBody>
      </p:sp>
      <p:grpSp>
        <p:nvGrpSpPr>
          <p:cNvPr id="1849" name="Google Shape;1849;g31944fb1add_3_99"/>
          <p:cNvGrpSpPr/>
          <p:nvPr/>
        </p:nvGrpSpPr>
        <p:grpSpPr>
          <a:xfrm>
            <a:off x="3994484" y="2326824"/>
            <a:ext cx="1155299" cy="1155149"/>
            <a:chOff x="4085864" y="2304898"/>
            <a:chExt cx="972392" cy="972266"/>
          </a:xfrm>
        </p:grpSpPr>
        <p:sp>
          <p:nvSpPr>
            <p:cNvPr id="1850" name="Google Shape;1850;g31944fb1add_3_99"/>
            <p:cNvSpPr/>
            <p:nvPr/>
          </p:nvSpPr>
          <p:spPr>
            <a:xfrm>
              <a:off x="4085864" y="2304898"/>
              <a:ext cx="972392" cy="972266"/>
            </a:xfrm>
            <a:custGeom>
              <a:avLst/>
              <a:gdLst/>
              <a:ahLst/>
              <a:cxnLst/>
              <a:rect l="l" t="t" r="r" b="b"/>
              <a:pathLst>
                <a:path w="7707" h="7706" extrusionOk="0">
                  <a:moveTo>
                    <a:pt x="3854" y="0"/>
                  </a:moveTo>
                  <a:cubicBezTo>
                    <a:pt x="3439" y="0"/>
                    <a:pt x="3030" y="65"/>
                    <a:pt x="2640" y="195"/>
                  </a:cubicBezTo>
                  <a:cubicBezTo>
                    <a:pt x="2543" y="227"/>
                    <a:pt x="2491" y="331"/>
                    <a:pt x="2522" y="428"/>
                  </a:cubicBezTo>
                  <a:cubicBezTo>
                    <a:pt x="2549" y="506"/>
                    <a:pt x="2621" y="555"/>
                    <a:pt x="2698" y="555"/>
                  </a:cubicBezTo>
                  <a:cubicBezTo>
                    <a:pt x="2717" y="555"/>
                    <a:pt x="2736" y="552"/>
                    <a:pt x="2755" y="546"/>
                  </a:cubicBezTo>
                  <a:cubicBezTo>
                    <a:pt x="3109" y="430"/>
                    <a:pt x="3478" y="369"/>
                    <a:pt x="3854" y="369"/>
                  </a:cubicBezTo>
                  <a:cubicBezTo>
                    <a:pt x="5774" y="369"/>
                    <a:pt x="7337" y="1933"/>
                    <a:pt x="7337" y="3852"/>
                  </a:cubicBezTo>
                  <a:cubicBezTo>
                    <a:pt x="7337" y="5773"/>
                    <a:pt x="5774" y="7337"/>
                    <a:pt x="3854" y="7337"/>
                  </a:cubicBezTo>
                  <a:cubicBezTo>
                    <a:pt x="1933" y="7337"/>
                    <a:pt x="370" y="5773"/>
                    <a:pt x="370" y="3852"/>
                  </a:cubicBezTo>
                  <a:cubicBezTo>
                    <a:pt x="370" y="2641"/>
                    <a:pt x="985" y="1535"/>
                    <a:pt x="2016" y="893"/>
                  </a:cubicBezTo>
                  <a:cubicBezTo>
                    <a:pt x="2102" y="839"/>
                    <a:pt x="2129" y="725"/>
                    <a:pt x="2074" y="639"/>
                  </a:cubicBezTo>
                  <a:cubicBezTo>
                    <a:pt x="2040" y="583"/>
                    <a:pt x="1979" y="552"/>
                    <a:pt x="1918" y="552"/>
                  </a:cubicBezTo>
                  <a:cubicBezTo>
                    <a:pt x="1884" y="552"/>
                    <a:pt x="1851" y="561"/>
                    <a:pt x="1821" y="579"/>
                  </a:cubicBezTo>
                  <a:cubicBezTo>
                    <a:pt x="1275" y="920"/>
                    <a:pt x="819" y="1394"/>
                    <a:pt x="501" y="1954"/>
                  </a:cubicBezTo>
                  <a:cubicBezTo>
                    <a:pt x="174" y="2530"/>
                    <a:pt x="0" y="3186"/>
                    <a:pt x="0" y="3852"/>
                  </a:cubicBezTo>
                  <a:cubicBezTo>
                    <a:pt x="0" y="5977"/>
                    <a:pt x="1729" y="7706"/>
                    <a:pt x="3854" y="7706"/>
                  </a:cubicBezTo>
                  <a:cubicBezTo>
                    <a:pt x="5979" y="7706"/>
                    <a:pt x="7707" y="5977"/>
                    <a:pt x="7707" y="3852"/>
                  </a:cubicBezTo>
                  <a:cubicBezTo>
                    <a:pt x="7707" y="1729"/>
                    <a:pt x="5978" y="0"/>
                    <a:pt x="385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g31944fb1add_3_99"/>
            <p:cNvSpPr/>
            <p:nvPr/>
          </p:nvSpPr>
          <p:spPr>
            <a:xfrm>
              <a:off x="4216324" y="2435989"/>
              <a:ext cx="711094" cy="711094"/>
            </a:xfrm>
            <a:custGeom>
              <a:avLst/>
              <a:gdLst/>
              <a:ahLst/>
              <a:cxnLst/>
              <a:rect l="l" t="t" r="r" b="b"/>
              <a:pathLst>
                <a:path w="5636" h="5636" extrusionOk="0">
                  <a:moveTo>
                    <a:pt x="3082" y="359"/>
                  </a:moveTo>
                  <a:lnTo>
                    <a:pt x="3082" y="833"/>
                  </a:lnTo>
                  <a:cubicBezTo>
                    <a:pt x="3082" y="920"/>
                    <a:pt x="3142" y="995"/>
                    <a:pt x="3228" y="1014"/>
                  </a:cubicBezTo>
                  <a:cubicBezTo>
                    <a:pt x="3437" y="1062"/>
                    <a:pt x="3635" y="1143"/>
                    <a:pt x="3815" y="1257"/>
                  </a:cubicBezTo>
                  <a:cubicBezTo>
                    <a:pt x="3845" y="1277"/>
                    <a:pt x="3880" y="1286"/>
                    <a:pt x="3914" y="1286"/>
                  </a:cubicBezTo>
                  <a:cubicBezTo>
                    <a:pt x="3963" y="1286"/>
                    <a:pt x="4011" y="1267"/>
                    <a:pt x="4048" y="1232"/>
                  </a:cubicBezTo>
                  <a:lnTo>
                    <a:pt x="4385" y="897"/>
                  </a:lnTo>
                  <a:lnTo>
                    <a:pt x="4756" y="1263"/>
                  </a:lnTo>
                  <a:lnTo>
                    <a:pt x="4418" y="1598"/>
                  </a:lnTo>
                  <a:cubicBezTo>
                    <a:pt x="4357" y="1660"/>
                    <a:pt x="4345" y="1756"/>
                    <a:pt x="4392" y="1828"/>
                  </a:cubicBezTo>
                  <a:cubicBezTo>
                    <a:pt x="4507" y="2007"/>
                    <a:pt x="4590" y="2204"/>
                    <a:pt x="4636" y="2410"/>
                  </a:cubicBezTo>
                  <a:cubicBezTo>
                    <a:pt x="4656" y="2496"/>
                    <a:pt x="4731" y="2556"/>
                    <a:pt x="4819" y="2556"/>
                  </a:cubicBezTo>
                  <a:lnTo>
                    <a:pt x="5276" y="2556"/>
                  </a:lnTo>
                  <a:lnTo>
                    <a:pt x="5276" y="3079"/>
                  </a:lnTo>
                  <a:lnTo>
                    <a:pt x="4819" y="3079"/>
                  </a:lnTo>
                  <a:cubicBezTo>
                    <a:pt x="4731" y="3079"/>
                    <a:pt x="4656" y="3140"/>
                    <a:pt x="4636" y="3225"/>
                  </a:cubicBezTo>
                  <a:cubicBezTo>
                    <a:pt x="4589" y="3431"/>
                    <a:pt x="4508" y="3628"/>
                    <a:pt x="4392" y="3807"/>
                  </a:cubicBezTo>
                  <a:cubicBezTo>
                    <a:pt x="4345" y="3881"/>
                    <a:pt x="4357" y="3976"/>
                    <a:pt x="4418" y="4037"/>
                  </a:cubicBezTo>
                  <a:lnTo>
                    <a:pt x="4756" y="4372"/>
                  </a:lnTo>
                  <a:lnTo>
                    <a:pt x="4385" y="4738"/>
                  </a:lnTo>
                  <a:lnTo>
                    <a:pt x="4048" y="4403"/>
                  </a:lnTo>
                  <a:cubicBezTo>
                    <a:pt x="4012" y="4367"/>
                    <a:pt x="3964" y="4349"/>
                    <a:pt x="3916" y="4349"/>
                  </a:cubicBezTo>
                  <a:cubicBezTo>
                    <a:pt x="3881" y="4349"/>
                    <a:pt x="3846" y="4358"/>
                    <a:pt x="3815" y="4378"/>
                  </a:cubicBezTo>
                  <a:cubicBezTo>
                    <a:pt x="3635" y="4492"/>
                    <a:pt x="3437" y="4573"/>
                    <a:pt x="3227" y="4619"/>
                  </a:cubicBezTo>
                  <a:cubicBezTo>
                    <a:pt x="3142" y="4639"/>
                    <a:pt x="3080" y="4713"/>
                    <a:pt x="3080" y="4800"/>
                  </a:cubicBezTo>
                  <a:lnTo>
                    <a:pt x="3080" y="5274"/>
                  </a:lnTo>
                  <a:lnTo>
                    <a:pt x="2557" y="5274"/>
                  </a:lnTo>
                  <a:lnTo>
                    <a:pt x="2557" y="4817"/>
                  </a:lnTo>
                  <a:cubicBezTo>
                    <a:pt x="2557" y="4729"/>
                    <a:pt x="2496" y="4654"/>
                    <a:pt x="2411" y="4634"/>
                  </a:cubicBezTo>
                  <a:cubicBezTo>
                    <a:pt x="2205" y="4587"/>
                    <a:pt x="2008" y="4505"/>
                    <a:pt x="1829" y="4390"/>
                  </a:cubicBezTo>
                  <a:cubicBezTo>
                    <a:pt x="1799" y="4370"/>
                    <a:pt x="1765" y="4361"/>
                    <a:pt x="1731" y="4361"/>
                  </a:cubicBezTo>
                  <a:cubicBezTo>
                    <a:pt x="1683" y="4361"/>
                    <a:pt x="1635" y="4380"/>
                    <a:pt x="1600" y="4416"/>
                  </a:cubicBezTo>
                  <a:lnTo>
                    <a:pt x="1264" y="4754"/>
                  </a:lnTo>
                  <a:lnTo>
                    <a:pt x="897" y="4383"/>
                  </a:lnTo>
                  <a:lnTo>
                    <a:pt x="1233" y="4043"/>
                  </a:lnTo>
                  <a:cubicBezTo>
                    <a:pt x="1294" y="3983"/>
                    <a:pt x="1305" y="3889"/>
                    <a:pt x="1259" y="3816"/>
                  </a:cubicBezTo>
                  <a:cubicBezTo>
                    <a:pt x="1144" y="3633"/>
                    <a:pt x="1063" y="3434"/>
                    <a:pt x="1016" y="3224"/>
                  </a:cubicBezTo>
                  <a:cubicBezTo>
                    <a:pt x="997" y="3138"/>
                    <a:pt x="922" y="3077"/>
                    <a:pt x="835" y="3077"/>
                  </a:cubicBezTo>
                  <a:lnTo>
                    <a:pt x="362" y="3077"/>
                  </a:lnTo>
                  <a:lnTo>
                    <a:pt x="362" y="2554"/>
                  </a:lnTo>
                  <a:lnTo>
                    <a:pt x="818" y="2554"/>
                  </a:lnTo>
                  <a:cubicBezTo>
                    <a:pt x="906" y="2554"/>
                    <a:pt x="982" y="2493"/>
                    <a:pt x="1001" y="2408"/>
                  </a:cubicBezTo>
                  <a:cubicBezTo>
                    <a:pt x="1049" y="2201"/>
                    <a:pt x="1129" y="2005"/>
                    <a:pt x="1244" y="1826"/>
                  </a:cubicBezTo>
                  <a:cubicBezTo>
                    <a:pt x="1292" y="1752"/>
                    <a:pt x="1280" y="1656"/>
                    <a:pt x="1218" y="1596"/>
                  </a:cubicBezTo>
                  <a:lnTo>
                    <a:pt x="881" y="1261"/>
                  </a:lnTo>
                  <a:lnTo>
                    <a:pt x="1252" y="895"/>
                  </a:lnTo>
                  <a:lnTo>
                    <a:pt x="1592" y="1231"/>
                  </a:lnTo>
                  <a:cubicBezTo>
                    <a:pt x="1627" y="1267"/>
                    <a:pt x="1674" y="1285"/>
                    <a:pt x="1722" y="1285"/>
                  </a:cubicBezTo>
                  <a:cubicBezTo>
                    <a:pt x="1755" y="1285"/>
                    <a:pt x="1789" y="1276"/>
                    <a:pt x="1819" y="1257"/>
                  </a:cubicBezTo>
                  <a:cubicBezTo>
                    <a:pt x="2002" y="1142"/>
                    <a:pt x="2201" y="1061"/>
                    <a:pt x="2411" y="1014"/>
                  </a:cubicBezTo>
                  <a:cubicBezTo>
                    <a:pt x="2496" y="994"/>
                    <a:pt x="2558" y="920"/>
                    <a:pt x="2558" y="833"/>
                  </a:cubicBezTo>
                  <a:lnTo>
                    <a:pt x="2558" y="359"/>
                  </a:lnTo>
                  <a:close/>
                  <a:moveTo>
                    <a:pt x="2519" y="0"/>
                  </a:moveTo>
                  <a:cubicBezTo>
                    <a:pt x="2341" y="0"/>
                    <a:pt x="2195" y="145"/>
                    <a:pt x="2195" y="324"/>
                  </a:cubicBezTo>
                  <a:lnTo>
                    <a:pt x="2195" y="702"/>
                  </a:lnTo>
                  <a:cubicBezTo>
                    <a:pt x="2048" y="745"/>
                    <a:pt x="1904" y="803"/>
                    <a:pt x="1770" y="879"/>
                  </a:cubicBezTo>
                  <a:lnTo>
                    <a:pt x="1503" y="612"/>
                  </a:lnTo>
                  <a:cubicBezTo>
                    <a:pt x="1439" y="548"/>
                    <a:pt x="1356" y="517"/>
                    <a:pt x="1273" y="517"/>
                  </a:cubicBezTo>
                  <a:cubicBezTo>
                    <a:pt x="1190" y="517"/>
                    <a:pt x="1107" y="548"/>
                    <a:pt x="1044" y="612"/>
                  </a:cubicBezTo>
                  <a:lnTo>
                    <a:pt x="611" y="1045"/>
                  </a:lnTo>
                  <a:cubicBezTo>
                    <a:pt x="484" y="1172"/>
                    <a:pt x="484" y="1377"/>
                    <a:pt x="611" y="1503"/>
                  </a:cubicBezTo>
                  <a:lnTo>
                    <a:pt x="878" y="1770"/>
                  </a:lnTo>
                  <a:cubicBezTo>
                    <a:pt x="805" y="1906"/>
                    <a:pt x="746" y="2048"/>
                    <a:pt x="702" y="2195"/>
                  </a:cubicBezTo>
                  <a:lnTo>
                    <a:pt x="323" y="2195"/>
                  </a:lnTo>
                  <a:cubicBezTo>
                    <a:pt x="145" y="2195"/>
                    <a:pt x="0" y="2340"/>
                    <a:pt x="0" y="2519"/>
                  </a:cubicBezTo>
                  <a:lnTo>
                    <a:pt x="0" y="3117"/>
                  </a:lnTo>
                  <a:cubicBezTo>
                    <a:pt x="0" y="3295"/>
                    <a:pt x="144" y="3441"/>
                    <a:pt x="323" y="3441"/>
                  </a:cubicBezTo>
                  <a:lnTo>
                    <a:pt x="702" y="3441"/>
                  </a:lnTo>
                  <a:cubicBezTo>
                    <a:pt x="745" y="3588"/>
                    <a:pt x="805" y="3731"/>
                    <a:pt x="878" y="3866"/>
                  </a:cubicBezTo>
                  <a:lnTo>
                    <a:pt x="611" y="4133"/>
                  </a:lnTo>
                  <a:cubicBezTo>
                    <a:pt x="550" y="4195"/>
                    <a:pt x="517" y="4275"/>
                    <a:pt x="517" y="4362"/>
                  </a:cubicBezTo>
                  <a:cubicBezTo>
                    <a:pt x="517" y="4448"/>
                    <a:pt x="551" y="4530"/>
                    <a:pt x="611" y="4592"/>
                  </a:cubicBezTo>
                  <a:lnTo>
                    <a:pt x="1044" y="5024"/>
                  </a:lnTo>
                  <a:cubicBezTo>
                    <a:pt x="1106" y="5086"/>
                    <a:pt x="1187" y="5119"/>
                    <a:pt x="1274" y="5119"/>
                  </a:cubicBezTo>
                  <a:cubicBezTo>
                    <a:pt x="1361" y="5119"/>
                    <a:pt x="1441" y="5085"/>
                    <a:pt x="1503" y="5024"/>
                  </a:cubicBezTo>
                  <a:lnTo>
                    <a:pt x="1770" y="4757"/>
                  </a:lnTo>
                  <a:cubicBezTo>
                    <a:pt x="1906" y="4832"/>
                    <a:pt x="2048" y="4890"/>
                    <a:pt x="2195" y="4934"/>
                  </a:cubicBezTo>
                  <a:lnTo>
                    <a:pt x="2195" y="5312"/>
                  </a:lnTo>
                  <a:cubicBezTo>
                    <a:pt x="2195" y="5490"/>
                    <a:pt x="2339" y="5636"/>
                    <a:pt x="2519" y="5636"/>
                  </a:cubicBezTo>
                  <a:lnTo>
                    <a:pt x="3117" y="5636"/>
                  </a:lnTo>
                  <a:cubicBezTo>
                    <a:pt x="3295" y="5636"/>
                    <a:pt x="3441" y="5492"/>
                    <a:pt x="3441" y="5312"/>
                  </a:cubicBezTo>
                  <a:lnTo>
                    <a:pt x="3441" y="4934"/>
                  </a:lnTo>
                  <a:cubicBezTo>
                    <a:pt x="3588" y="4891"/>
                    <a:pt x="3731" y="4833"/>
                    <a:pt x="3866" y="4757"/>
                  </a:cubicBezTo>
                  <a:lnTo>
                    <a:pt x="4133" y="5024"/>
                  </a:lnTo>
                  <a:cubicBezTo>
                    <a:pt x="4196" y="5088"/>
                    <a:pt x="4280" y="5120"/>
                    <a:pt x="4363" y="5120"/>
                  </a:cubicBezTo>
                  <a:cubicBezTo>
                    <a:pt x="4446" y="5120"/>
                    <a:pt x="4529" y="5088"/>
                    <a:pt x="4592" y="5024"/>
                  </a:cubicBezTo>
                  <a:lnTo>
                    <a:pt x="5019" y="4597"/>
                  </a:lnTo>
                  <a:cubicBezTo>
                    <a:pt x="5066" y="4550"/>
                    <a:pt x="5102" y="4490"/>
                    <a:pt x="5113" y="4425"/>
                  </a:cubicBezTo>
                  <a:cubicBezTo>
                    <a:pt x="5134" y="4315"/>
                    <a:pt x="5101" y="4209"/>
                    <a:pt x="5024" y="4133"/>
                  </a:cubicBezTo>
                  <a:lnTo>
                    <a:pt x="4757" y="3866"/>
                  </a:lnTo>
                  <a:cubicBezTo>
                    <a:pt x="4831" y="3730"/>
                    <a:pt x="4890" y="3588"/>
                    <a:pt x="4934" y="3441"/>
                  </a:cubicBezTo>
                  <a:lnTo>
                    <a:pt x="5312" y="3441"/>
                  </a:lnTo>
                  <a:cubicBezTo>
                    <a:pt x="5490" y="3441"/>
                    <a:pt x="5636" y="3296"/>
                    <a:pt x="5636" y="3117"/>
                  </a:cubicBezTo>
                  <a:lnTo>
                    <a:pt x="5636" y="2519"/>
                  </a:lnTo>
                  <a:cubicBezTo>
                    <a:pt x="5636" y="2341"/>
                    <a:pt x="5490" y="2195"/>
                    <a:pt x="5312" y="2195"/>
                  </a:cubicBezTo>
                  <a:lnTo>
                    <a:pt x="4934" y="2195"/>
                  </a:lnTo>
                  <a:cubicBezTo>
                    <a:pt x="4891" y="2048"/>
                    <a:pt x="4831" y="1905"/>
                    <a:pt x="4757" y="1770"/>
                  </a:cubicBezTo>
                  <a:lnTo>
                    <a:pt x="5024" y="1503"/>
                  </a:lnTo>
                  <a:cubicBezTo>
                    <a:pt x="5152" y="1376"/>
                    <a:pt x="5152" y="1171"/>
                    <a:pt x="5024" y="1045"/>
                  </a:cubicBezTo>
                  <a:lnTo>
                    <a:pt x="4592" y="612"/>
                  </a:lnTo>
                  <a:cubicBezTo>
                    <a:pt x="4528" y="549"/>
                    <a:pt x="4445" y="518"/>
                    <a:pt x="4362" y="518"/>
                  </a:cubicBezTo>
                  <a:cubicBezTo>
                    <a:pt x="4279" y="518"/>
                    <a:pt x="4196" y="549"/>
                    <a:pt x="4133" y="612"/>
                  </a:cubicBezTo>
                  <a:lnTo>
                    <a:pt x="3866" y="879"/>
                  </a:lnTo>
                  <a:cubicBezTo>
                    <a:pt x="3730" y="806"/>
                    <a:pt x="3588" y="746"/>
                    <a:pt x="3441" y="702"/>
                  </a:cubicBezTo>
                  <a:lnTo>
                    <a:pt x="3441" y="325"/>
                  </a:lnTo>
                  <a:cubicBezTo>
                    <a:pt x="3442" y="146"/>
                    <a:pt x="3296" y="0"/>
                    <a:pt x="31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g31944fb1add_3_99"/>
            <p:cNvSpPr/>
            <p:nvPr/>
          </p:nvSpPr>
          <p:spPr>
            <a:xfrm>
              <a:off x="4393593" y="2614898"/>
              <a:ext cx="355673" cy="352267"/>
            </a:xfrm>
            <a:custGeom>
              <a:avLst/>
              <a:gdLst/>
              <a:ahLst/>
              <a:cxnLst/>
              <a:rect l="l" t="t" r="r" b="b"/>
              <a:pathLst>
                <a:path w="2819" h="2792" extrusionOk="0">
                  <a:moveTo>
                    <a:pt x="1408" y="1"/>
                  </a:moveTo>
                  <a:cubicBezTo>
                    <a:pt x="1386" y="1"/>
                    <a:pt x="1364" y="1"/>
                    <a:pt x="1341" y="2"/>
                  </a:cubicBezTo>
                  <a:cubicBezTo>
                    <a:pt x="636" y="39"/>
                    <a:pt x="56" y="619"/>
                    <a:pt x="21" y="1325"/>
                  </a:cubicBezTo>
                  <a:cubicBezTo>
                    <a:pt x="1" y="1719"/>
                    <a:pt x="149" y="2105"/>
                    <a:pt x="428" y="2383"/>
                  </a:cubicBezTo>
                  <a:cubicBezTo>
                    <a:pt x="690" y="2645"/>
                    <a:pt x="1047" y="2791"/>
                    <a:pt x="1417" y="2791"/>
                  </a:cubicBezTo>
                  <a:cubicBezTo>
                    <a:pt x="1440" y="2791"/>
                    <a:pt x="1462" y="2791"/>
                    <a:pt x="1486" y="2789"/>
                  </a:cubicBezTo>
                  <a:cubicBezTo>
                    <a:pt x="1587" y="2785"/>
                    <a:pt x="1666" y="2698"/>
                    <a:pt x="1661" y="2596"/>
                  </a:cubicBezTo>
                  <a:cubicBezTo>
                    <a:pt x="1656" y="2497"/>
                    <a:pt x="1574" y="2421"/>
                    <a:pt x="1475" y="2421"/>
                  </a:cubicBezTo>
                  <a:cubicBezTo>
                    <a:pt x="1472" y="2421"/>
                    <a:pt x="1470" y="2421"/>
                    <a:pt x="1467" y="2421"/>
                  </a:cubicBezTo>
                  <a:cubicBezTo>
                    <a:pt x="1449" y="2422"/>
                    <a:pt x="1431" y="2422"/>
                    <a:pt x="1413" y="2422"/>
                  </a:cubicBezTo>
                  <a:cubicBezTo>
                    <a:pt x="1139" y="2422"/>
                    <a:pt x="884" y="2317"/>
                    <a:pt x="690" y="2121"/>
                  </a:cubicBezTo>
                  <a:cubicBezTo>
                    <a:pt x="483" y="1913"/>
                    <a:pt x="376" y="1636"/>
                    <a:pt x="391" y="1343"/>
                  </a:cubicBezTo>
                  <a:cubicBezTo>
                    <a:pt x="418" y="825"/>
                    <a:pt x="843" y="398"/>
                    <a:pt x="1361" y="372"/>
                  </a:cubicBezTo>
                  <a:cubicBezTo>
                    <a:pt x="1379" y="371"/>
                    <a:pt x="1396" y="371"/>
                    <a:pt x="1413" y="371"/>
                  </a:cubicBezTo>
                  <a:cubicBezTo>
                    <a:pt x="1690" y="371"/>
                    <a:pt x="1966" y="488"/>
                    <a:pt x="2157" y="687"/>
                  </a:cubicBezTo>
                  <a:cubicBezTo>
                    <a:pt x="2580" y="1131"/>
                    <a:pt x="2469" y="1782"/>
                    <a:pt x="2122" y="2131"/>
                  </a:cubicBezTo>
                  <a:cubicBezTo>
                    <a:pt x="2050" y="2202"/>
                    <a:pt x="2050" y="2320"/>
                    <a:pt x="2124" y="2392"/>
                  </a:cubicBezTo>
                  <a:cubicBezTo>
                    <a:pt x="2159" y="2428"/>
                    <a:pt x="2206" y="2446"/>
                    <a:pt x="2253" y="2446"/>
                  </a:cubicBezTo>
                  <a:cubicBezTo>
                    <a:pt x="2301" y="2446"/>
                    <a:pt x="2349" y="2427"/>
                    <a:pt x="2386" y="2390"/>
                  </a:cubicBezTo>
                  <a:cubicBezTo>
                    <a:pt x="2632" y="2142"/>
                    <a:pt x="2784" y="1798"/>
                    <a:pt x="2800" y="1445"/>
                  </a:cubicBezTo>
                  <a:cubicBezTo>
                    <a:pt x="2818" y="1064"/>
                    <a:pt x="2685" y="706"/>
                    <a:pt x="2424" y="432"/>
                  </a:cubicBezTo>
                  <a:cubicBezTo>
                    <a:pt x="2158" y="155"/>
                    <a:pt x="1791" y="1"/>
                    <a:pt x="1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53" name="Google Shape;1853;g31944fb1add_3_99"/>
          <p:cNvCxnSpPr>
            <a:stCxn id="1847" idx="3"/>
          </p:cNvCxnSpPr>
          <p:nvPr/>
        </p:nvCxnSpPr>
        <p:spPr>
          <a:xfrm>
            <a:off x="3431050" y="1749650"/>
            <a:ext cx="841200" cy="7371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854" name="Google Shape;1854;g31944fb1add_3_99"/>
          <p:cNvCxnSpPr>
            <a:stCxn id="1848" idx="3"/>
          </p:cNvCxnSpPr>
          <p:nvPr/>
        </p:nvCxnSpPr>
        <p:spPr>
          <a:xfrm>
            <a:off x="3364425" y="3375825"/>
            <a:ext cx="909300" cy="6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855" name="Google Shape;1855;g31944fb1add_3_99"/>
          <p:cNvCxnSpPr/>
          <p:nvPr/>
        </p:nvCxnSpPr>
        <p:spPr>
          <a:xfrm flipH="1">
            <a:off x="5060650" y="1683038"/>
            <a:ext cx="948900" cy="8472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856" name="Google Shape;1856;g31944fb1add_3_99"/>
          <p:cNvCxnSpPr>
            <a:stCxn id="1846" idx="1"/>
          </p:cNvCxnSpPr>
          <p:nvPr/>
        </p:nvCxnSpPr>
        <p:spPr>
          <a:xfrm rot="10800000">
            <a:off x="4860025" y="3080300"/>
            <a:ext cx="919500" cy="295500"/>
          </a:xfrm>
          <a:prstGeom prst="bentConnector3">
            <a:avLst>
              <a:gd name="adj1" fmla="val 50000"/>
            </a:avLst>
          </a:prstGeom>
          <a:noFill/>
          <a:ln w="9525" cap="flat" cmpd="sng">
            <a:solidFill>
              <a:schemeClr val="lt2"/>
            </a:solidFill>
            <a:prstDash val="solid"/>
            <a:round/>
            <a:headEnd type="oval" w="med" len="med"/>
            <a:tailEnd type="none" w="sm" len="sm"/>
          </a:ln>
        </p:spPr>
      </p:cxnSp>
      <p:sp>
        <p:nvSpPr>
          <p:cNvPr id="1857" name="Google Shape;1857;g31944fb1add_3_99"/>
          <p:cNvSpPr txBox="1"/>
          <p:nvPr/>
        </p:nvSpPr>
        <p:spPr>
          <a:xfrm>
            <a:off x="6009550" y="1421425"/>
            <a:ext cx="3311400" cy="50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2000"/>
              <a:buFont typeface="Arial"/>
              <a:buNone/>
            </a:pPr>
            <a:endParaRPr sz="2000" b="1"/>
          </a:p>
          <a:p>
            <a:pPr marL="0" lvl="0" indent="0" algn="l" rtl="0">
              <a:lnSpc>
                <a:spcPct val="115000"/>
              </a:lnSpc>
              <a:spcBef>
                <a:spcPts val="0"/>
              </a:spcBef>
              <a:spcAft>
                <a:spcPts val="0"/>
              </a:spcAft>
              <a:buClr>
                <a:srgbClr val="000000"/>
              </a:buClr>
              <a:buSzPts val="2000"/>
              <a:buFont typeface="Arial"/>
              <a:buNone/>
            </a:pPr>
            <a:endParaRPr sz="2000" b="1"/>
          </a:p>
          <a:p>
            <a:pPr marL="0" lvl="0" indent="0" algn="l" rtl="0">
              <a:lnSpc>
                <a:spcPct val="115000"/>
              </a:lnSpc>
              <a:spcBef>
                <a:spcPts val="0"/>
              </a:spcBef>
              <a:spcAft>
                <a:spcPts val="0"/>
              </a:spcAft>
              <a:buClr>
                <a:srgbClr val="000000"/>
              </a:buClr>
              <a:buSzPts val="2000"/>
              <a:buFont typeface="Arial"/>
              <a:buNone/>
            </a:pPr>
            <a:r>
              <a:rPr lang="en" sz="2000" b="1"/>
              <a:t>ReactJs</a:t>
            </a:r>
            <a:endParaRPr sz="2000" b="1">
              <a:solidFill>
                <a:schemeClr val="dk1"/>
              </a:solidFill>
            </a:endParaRPr>
          </a:p>
          <a:p>
            <a:pPr marL="0" lvl="0" indent="0" algn="l" rtl="0">
              <a:spcBef>
                <a:spcPts val="0"/>
              </a:spcBef>
              <a:spcAft>
                <a:spcPts val="0"/>
              </a:spcAft>
              <a:buClr>
                <a:srgbClr val="000000"/>
              </a:buClr>
              <a:buSzPts val="3000"/>
              <a:buFont typeface="Arial"/>
              <a:buNone/>
            </a:pPr>
            <a:endParaRPr sz="2000" b="1">
              <a:solidFill>
                <a:schemeClr val="dk1"/>
              </a:solidFill>
            </a:endParaRPr>
          </a:p>
          <a:p>
            <a:pPr marL="0" marR="0" lvl="0" indent="0" algn="l" rtl="0">
              <a:lnSpc>
                <a:spcPct val="115000"/>
              </a:lnSpc>
              <a:spcBef>
                <a:spcPts val="0"/>
              </a:spcBef>
              <a:spcAft>
                <a:spcPts val="0"/>
              </a:spcAft>
              <a:buClr>
                <a:srgbClr val="000000"/>
              </a:buClr>
              <a:buSzPts val="2000"/>
              <a:buFont typeface="Arial"/>
              <a:buNone/>
            </a:pPr>
            <a:endParaRPr sz="2000" b="1"/>
          </a:p>
        </p:txBody>
      </p:sp>
      <p:sp>
        <p:nvSpPr>
          <p:cNvPr id="1858" name="Google Shape;1858;g31944fb1add_3_9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000"/>
              <a:buNone/>
            </a:pPr>
            <a:r>
              <a:rPr lang="en">
                <a:latin typeface="Arial"/>
                <a:ea typeface="Arial"/>
                <a:cs typeface="Arial"/>
                <a:sym typeface="Arial"/>
              </a:rPr>
              <a:t>Giao diện web người dùng</a:t>
            </a:r>
            <a:endParaRPr>
              <a:latin typeface="Arial"/>
              <a:ea typeface="Arial"/>
              <a:cs typeface="Arial"/>
              <a:sym typeface="Arial"/>
            </a:endParaRPr>
          </a:p>
          <a:p>
            <a:pPr marL="0" lvl="0" indent="0" algn="l" rtl="0">
              <a:lnSpc>
                <a:spcPct val="100000"/>
              </a:lnSpc>
              <a:spcBef>
                <a:spcPts val="0"/>
              </a:spcBef>
              <a:spcAft>
                <a:spcPts val="0"/>
              </a:spcAft>
              <a:buSzPts val="3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pic>
        <p:nvPicPr>
          <p:cNvPr id="1863" name="Google Shape;1863;g31944fb1add_5_143"/>
          <p:cNvPicPr preferRelativeResize="0"/>
          <p:nvPr/>
        </p:nvPicPr>
        <p:blipFill>
          <a:blip r:embed="rId3">
            <a:alphaModFix/>
          </a:blip>
          <a:stretch>
            <a:fillRect/>
          </a:stretch>
        </p:blipFill>
        <p:spPr>
          <a:xfrm>
            <a:off x="0" y="0"/>
            <a:ext cx="3518558" cy="5143500"/>
          </a:xfrm>
          <a:prstGeom prst="rect">
            <a:avLst/>
          </a:prstGeom>
          <a:noFill/>
          <a:ln>
            <a:noFill/>
          </a:ln>
        </p:spPr>
      </p:pic>
      <p:sp>
        <p:nvSpPr>
          <p:cNvPr id="1864" name="Google Shape;1864;g31944fb1add_5_143"/>
          <p:cNvSpPr txBox="1"/>
          <p:nvPr/>
        </p:nvSpPr>
        <p:spPr>
          <a:xfrm>
            <a:off x="3427625" y="0"/>
            <a:ext cx="5716500" cy="127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3400" b="1"/>
              <a:t> Cơ sở dữ liệu và Backend</a:t>
            </a:r>
            <a:endParaRPr sz="3400" b="1"/>
          </a:p>
          <a:p>
            <a:pPr marL="0" lvl="0" indent="0" algn="l" rtl="0">
              <a:spcBef>
                <a:spcPts val="600"/>
              </a:spcBef>
              <a:spcAft>
                <a:spcPts val="0"/>
              </a:spcAft>
              <a:buNone/>
            </a:pPr>
            <a:endParaRPr>
              <a:solidFill>
                <a:schemeClr val="dk1"/>
              </a:solidFill>
              <a:latin typeface="Poppins"/>
              <a:ea typeface="Poppins"/>
              <a:cs typeface="Poppins"/>
              <a:sym typeface="Poppins"/>
            </a:endParaRPr>
          </a:p>
        </p:txBody>
      </p:sp>
      <p:sp>
        <p:nvSpPr>
          <p:cNvPr id="1865" name="Google Shape;1865;g31944fb1add_5_143"/>
          <p:cNvSpPr/>
          <p:nvPr/>
        </p:nvSpPr>
        <p:spPr>
          <a:xfrm>
            <a:off x="4036125" y="1517850"/>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1</a:t>
            </a:r>
            <a:endParaRPr>
              <a:latin typeface="Poppins"/>
              <a:ea typeface="Poppins"/>
              <a:cs typeface="Poppins"/>
              <a:sym typeface="Poppins"/>
            </a:endParaRPr>
          </a:p>
        </p:txBody>
      </p:sp>
      <p:sp>
        <p:nvSpPr>
          <p:cNvPr id="1866" name="Google Shape;1866;g31944fb1add_5_143"/>
          <p:cNvSpPr/>
          <p:nvPr/>
        </p:nvSpPr>
        <p:spPr>
          <a:xfrm>
            <a:off x="4036125" y="2657600"/>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2</a:t>
            </a:r>
            <a:endParaRPr>
              <a:latin typeface="Poppins"/>
              <a:ea typeface="Poppins"/>
              <a:cs typeface="Poppins"/>
              <a:sym typeface="Poppins"/>
            </a:endParaRPr>
          </a:p>
        </p:txBody>
      </p:sp>
      <p:sp>
        <p:nvSpPr>
          <p:cNvPr id="1867" name="Google Shape;1867;g31944fb1add_5_143"/>
          <p:cNvSpPr/>
          <p:nvPr/>
        </p:nvSpPr>
        <p:spPr>
          <a:xfrm>
            <a:off x="4036125" y="3756975"/>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3</a:t>
            </a:r>
            <a:endParaRPr>
              <a:latin typeface="Poppins"/>
              <a:ea typeface="Poppins"/>
              <a:cs typeface="Poppins"/>
              <a:sym typeface="Poppins"/>
            </a:endParaRPr>
          </a:p>
        </p:txBody>
      </p:sp>
      <p:sp>
        <p:nvSpPr>
          <p:cNvPr id="1868" name="Google Shape;1868;g31944fb1add_5_143"/>
          <p:cNvSpPr txBox="1"/>
          <p:nvPr/>
        </p:nvSpPr>
        <p:spPr>
          <a:xfrm>
            <a:off x="4772350" y="1159800"/>
            <a:ext cx="3075900" cy="127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t>MySQL</a:t>
            </a:r>
            <a:endParaRPr b="1"/>
          </a:p>
          <a:p>
            <a:pPr marL="0" lvl="0" indent="0" algn="l" rtl="0">
              <a:lnSpc>
                <a:spcPct val="115000"/>
              </a:lnSpc>
              <a:spcBef>
                <a:spcPts val="1400"/>
              </a:spcBef>
              <a:spcAft>
                <a:spcPts val="0"/>
              </a:spcAft>
              <a:buNone/>
            </a:pPr>
            <a:r>
              <a:rPr lang="en"/>
              <a:t>Lưu trữ thông tin thú cưng và người dùng.</a:t>
            </a:r>
            <a:endParaRPr/>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sp>
        <p:nvSpPr>
          <p:cNvPr id="1869" name="Google Shape;1869;g31944fb1add_5_143"/>
          <p:cNvSpPr txBox="1"/>
          <p:nvPr/>
        </p:nvSpPr>
        <p:spPr>
          <a:xfrm>
            <a:off x="4742100" y="2430600"/>
            <a:ext cx="3227400" cy="119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t>Java Spring Boot</a:t>
            </a:r>
            <a:endParaRPr b="1"/>
          </a:p>
          <a:p>
            <a:pPr marL="0" lvl="0" indent="0" algn="l" rtl="0">
              <a:lnSpc>
                <a:spcPct val="115000"/>
              </a:lnSpc>
              <a:spcBef>
                <a:spcPts val="1400"/>
              </a:spcBef>
              <a:spcAft>
                <a:spcPts val="0"/>
              </a:spcAft>
              <a:buNone/>
            </a:pPr>
            <a:r>
              <a:rPr lang="en"/>
              <a:t>Xây dựng backend với API RESTful.</a:t>
            </a:r>
            <a:endParaRPr/>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sp>
        <p:nvSpPr>
          <p:cNvPr id="1870" name="Google Shape;1870;g31944fb1add_5_143"/>
          <p:cNvSpPr txBox="1"/>
          <p:nvPr/>
        </p:nvSpPr>
        <p:spPr>
          <a:xfrm>
            <a:off x="4732000" y="3668850"/>
            <a:ext cx="3156600" cy="82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t>Xử lý dữ liệu</a:t>
            </a:r>
            <a:endParaRPr b="1"/>
          </a:p>
          <a:p>
            <a:pPr marL="0" lvl="0" indent="0" algn="l" rtl="0">
              <a:lnSpc>
                <a:spcPct val="115000"/>
              </a:lnSpc>
              <a:spcBef>
                <a:spcPts val="1400"/>
              </a:spcBef>
              <a:spcAft>
                <a:spcPts val="0"/>
              </a:spcAft>
              <a:buNone/>
            </a:pPr>
            <a:r>
              <a:rPr lang="en"/>
              <a:t>Quản lý và xử lý dữ liệu hiệu quả.</a:t>
            </a:r>
            <a:endParaRPr/>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g31944fb1add_5_176"/>
          <p:cNvSpPr txBox="1"/>
          <p:nvPr/>
        </p:nvSpPr>
        <p:spPr>
          <a:xfrm>
            <a:off x="3454300" y="-100850"/>
            <a:ext cx="5716500" cy="127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3400" b="1"/>
              <a:t> </a:t>
            </a:r>
            <a:r>
              <a:rPr lang="en" sz="3200" b="1"/>
              <a:t>Docker và Triển khai</a:t>
            </a:r>
            <a:endParaRPr sz="3200" b="1"/>
          </a:p>
          <a:p>
            <a:pPr marL="0" lvl="0" indent="0" algn="l" rtl="0">
              <a:lnSpc>
                <a:spcPct val="115000"/>
              </a:lnSpc>
              <a:spcBef>
                <a:spcPts val="2400"/>
              </a:spcBef>
              <a:spcAft>
                <a:spcPts val="0"/>
              </a:spcAft>
              <a:buNone/>
            </a:pPr>
            <a:endParaRPr sz="3400" b="1"/>
          </a:p>
          <a:p>
            <a:pPr marL="0" lvl="0" indent="0" algn="l" rtl="0">
              <a:spcBef>
                <a:spcPts val="600"/>
              </a:spcBef>
              <a:spcAft>
                <a:spcPts val="0"/>
              </a:spcAft>
              <a:buNone/>
            </a:pPr>
            <a:endParaRPr>
              <a:solidFill>
                <a:schemeClr val="dk1"/>
              </a:solidFill>
              <a:latin typeface="Poppins"/>
              <a:ea typeface="Poppins"/>
              <a:cs typeface="Poppins"/>
              <a:sym typeface="Poppins"/>
            </a:endParaRPr>
          </a:p>
        </p:txBody>
      </p:sp>
      <p:sp>
        <p:nvSpPr>
          <p:cNvPr id="1876" name="Google Shape;1876;g31944fb1add_5_176"/>
          <p:cNvSpPr/>
          <p:nvPr/>
        </p:nvSpPr>
        <p:spPr>
          <a:xfrm>
            <a:off x="3945350" y="1270800"/>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1</a:t>
            </a:r>
            <a:endParaRPr>
              <a:latin typeface="Poppins"/>
              <a:ea typeface="Poppins"/>
              <a:cs typeface="Poppins"/>
              <a:sym typeface="Poppins"/>
            </a:endParaRPr>
          </a:p>
        </p:txBody>
      </p:sp>
      <p:sp>
        <p:nvSpPr>
          <p:cNvPr id="1877" name="Google Shape;1877;g31944fb1add_5_176"/>
          <p:cNvSpPr/>
          <p:nvPr/>
        </p:nvSpPr>
        <p:spPr>
          <a:xfrm>
            <a:off x="3881350" y="2430750"/>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2</a:t>
            </a:r>
            <a:endParaRPr>
              <a:latin typeface="Poppins"/>
              <a:ea typeface="Poppins"/>
              <a:cs typeface="Poppins"/>
              <a:sym typeface="Poppins"/>
            </a:endParaRPr>
          </a:p>
        </p:txBody>
      </p:sp>
      <p:sp>
        <p:nvSpPr>
          <p:cNvPr id="1878" name="Google Shape;1878;g31944fb1add_5_176"/>
          <p:cNvSpPr/>
          <p:nvPr/>
        </p:nvSpPr>
        <p:spPr>
          <a:xfrm>
            <a:off x="3856138" y="3716625"/>
            <a:ext cx="504300" cy="554700"/>
          </a:xfrm>
          <a:prstGeom prst="star6">
            <a:avLst>
              <a:gd name="adj" fmla="val 28868"/>
              <a:gd name="h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oppins"/>
                <a:ea typeface="Poppins"/>
                <a:cs typeface="Poppins"/>
                <a:sym typeface="Poppins"/>
              </a:rPr>
              <a:t>3</a:t>
            </a:r>
            <a:endParaRPr>
              <a:latin typeface="Poppins"/>
              <a:ea typeface="Poppins"/>
              <a:cs typeface="Poppins"/>
              <a:sym typeface="Poppins"/>
            </a:endParaRPr>
          </a:p>
        </p:txBody>
      </p:sp>
      <p:sp>
        <p:nvSpPr>
          <p:cNvPr id="1879" name="Google Shape;1879;g31944fb1add_5_176"/>
          <p:cNvSpPr txBox="1"/>
          <p:nvPr/>
        </p:nvSpPr>
        <p:spPr>
          <a:xfrm>
            <a:off x="4661425" y="952050"/>
            <a:ext cx="4482600" cy="14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1"/>
              <a:t>Container hóa</a:t>
            </a:r>
            <a:endParaRPr sz="2000" b="1"/>
          </a:p>
          <a:p>
            <a:pPr marL="0" lvl="0" indent="0" algn="l" rtl="0">
              <a:lnSpc>
                <a:spcPct val="115000"/>
              </a:lnSpc>
              <a:spcBef>
                <a:spcPts val="2000"/>
              </a:spcBef>
              <a:spcAft>
                <a:spcPts val="0"/>
              </a:spcAft>
              <a:buNone/>
            </a:pPr>
            <a:r>
              <a:rPr lang="en" sz="1600"/>
              <a:t>Đảm bảo tính nhất quán và dễ dàng triển khai.</a:t>
            </a:r>
            <a:endParaRPr sz="1600"/>
          </a:p>
          <a:p>
            <a:pPr marL="0" lvl="0" indent="0" algn="l" rtl="0">
              <a:lnSpc>
                <a:spcPct val="115000"/>
              </a:lnSpc>
              <a:spcBef>
                <a:spcPts val="2000"/>
              </a:spcBef>
              <a:spcAft>
                <a:spcPts val="0"/>
              </a:spcAft>
              <a:buNone/>
            </a:pPr>
            <a:endParaRPr b="1"/>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sp>
        <p:nvSpPr>
          <p:cNvPr id="1880" name="Google Shape;1880;g31944fb1add_5_176"/>
          <p:cNvSpPr txBox="1"/>
          <p:nvPr/>
        </p:nvSpPr>
        <p:spPr>
          <a:xfrm>
            <a:off x="4812700" y="2101775"/>
            <a:ext cx="4331400" cy="15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1"/>
              <a:t>Liên kết dữ liệu</a:t>
            </a:r>
            <a:endParaRPr sz="2000" b="1"/>
          </a:p>
          <a:p>
            <a:pPr marL="0" lvl="0" indent="0" algn="l" rtl="0">
              <a:lnSpc>
                <a:spcPct val="115000"/>
              </a:lnSpc>
              <a:spcBef>
                <a:spcPts val="2000"/>
              </a:spcBef>
              <a:spcAft>
                <a:spcPts val="0"/>
              </a:spcAft>
              <a:buNone/>
            </a:pPr>
            <a:r>
              <a:rPr lang="en" sz="1600"/>
              <a:t>Kết nối backend và frontend hiệu</a:t>
            </a:r>
            <a:r>
              <a:rPr lang="en" sz="2000" b="1"/>
              <a:t> quả.</a:t>
            </a:r>
            <a:endParaRPr sz="2000" b="1"/>
          </a:p>
          <a:p>
            <a:pPr marL="0" lvl="0" indent="0" algn="l" rtl="0">
              <a:lnSpc>
                <a:spcPct val="115000"/>
              </a:lnSpc>
              <a:spcBef>
                <a:spcPts val="2000"/>
              </a:spcBef>
              <a:spcAft>
                <a:spcPts val="0"/>
              </a:spcAft>
              <a:buNone/>
            </a:pPr>
            <a:endParaRPr b="1"/>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sp>
        <p:nvSpPr>
          <p:cNvPr id="1881" name="Google Shape;1881;g31944fb1add_5_176"/>
          <p:cNvSpPr txBox="1"/>
          <p:nvPr/>
        </p:nvSpPr>
        <p:spPr>
          <a:xfrm>
            <a:off x="4762275" y="3467075"/>
            <a:ext cx="4382100" cy="14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1"/>
              <a:t>Tiển khai đa môi trường</a:t>
            </a:r>
            <a:endParaRPr sz="2000" b="1"/>
          </a:p>
          <a:p>
            <a:pPr marL="0" lvl="0" indent="0" algn="l" rtl="0">
              <a:lnSpc>
                <a:spcPct val="115000"/>
              </a:lnSpc>
              <a:spcBef>
                <a:spcPts val="2000"/>
              </a:spcBef>
              <a:spcAft>
                <a:spcPts val="0"/>
              </a:spcAft>
              <a:buNone/>
            </a:pPr>
            <a:r>
              <a:rPr lang="en" sz="1600"/>
              <a:t>Đơn giản hóa quá trình triển khai trên các hệ thống khác nhau.</a:t>
            </a:r>
            <a:endParaRPr sz="1600"/>
          </a:p>
          <a:p>
            <a:pPr marL="0" lvl="0" indent="0" algn="l" rtl="0">
              <a:lnSpc>
                <a:spcPct val="115000"/>
              </a:lnSpc>
              <a:spcBef>
                <a:spcPts val="2000"/>
              </a:spcBef>
              <a:spcAft>
                <a:spcPts val="0"/>
              </a:spcAft>
              <a:buNone/>
            </a:pPr>
            <a:r>
              <a:rPr lang="en"/>
              <a:t>.</a:t>
            </a:r>
            <a:endParaRPr/>
          </a:p>
          <a:p>
            <a:pPr marL="0" lvl="0" indent="0" algn="l" rtl="0">
              <a:spcBef>
                <a:spcPts val="1400"/>
              </a:spcBef>
              <a:spcAft>
                <a:spcPts val="0"/>
              </a:spcAft>
              <a:buNone/>
            </a:pPr>
            <a:endParaRPr>
              <a:solidFill>
                <a:schemeClr val="dk1"/>
              </a:solidFill>
              <a:latin typeface="Poppins"/>
              <a:ea typeface="Poppins"/>
              <a:cs typeface="Poppins"/>
              <a:sym typeface="Poppins"/>
            </a:endParaRPr>
          </a:p>
        </p:txBody>
      </p:sp>
      <p:pic>
        <p:nvPicPr>
          <p:cNvPr id="1882" name="Google Shape;1882;g31944fb1add_5_176"/>
          <p:cNvPicPr preferRelativeResize="0"/>
          <p:nvPr/>
        </p:nvPicPr>
        <p:blipFill>
          <a:blip r:embed="rId3">
            <a:alphaModFix/>
          </a:blip>
          <a:stretch>
            <a:fillRect/>
          </a:stretch>
        </p:blipFill>
        <p:spPr>
          <a:xfrm>
            <a:off x="0" y="-3325"/>
            <a:ext cx="3454309"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g31944fb1add_5_187"/>
          <p:cNvSpPr txBox="1"/>
          <p:nvPr/>
        </p:nvSpPr>
        <p:spPr>
          <a:xfrm>
            <a:off x="4379025" y="-56475"/>
            <a:ext cx="4764900" cy="150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3400" b="1"/>
              <a:t> </a:t>
            </a:r>
            <a:r>
              <a:rPr lang="en" sz="3200" b="1"/>
              <a:t>Kiểm thử và Đảm bảo           chất lượng</a:t>
            </a:r>
            <a:endParaRPr sz="3200" b="1"/>
          </a:p>
          <a:p>
            <a:pPr marL="0" lvl="0" indent="0" algn="l" rtl="0">
              <a:lnSpc>
                <a:spcPct val="115000"/>
              </a:lnSpc>
              <a:spcBef>
                <a:spcPts val="2400"/>
              </a:spcBef>
              <a:spcAft>
                <a:spcPts val="0"/>
              </a:spcAft>
              <a:buNone/>
            </a:pPr>
            <a:endParaRPr sz="3400" b="1"/>
          </a:p>
          <a:p>
            <a:pPr marL="0" lvl="0" indent="0" algn="l" rtl="0">
              <a:spcBef>
                <a:spcPts val="600"/>
              </a:spcBef>
              <a:spcAft>
                <a:spcPts val="0"/>
              </a:spcAft>
              <a:buNone/>
            </a:pPr>
            <a:endParaRPr>
              <a:solidFill>
                <a:schemeClr val="dk1"/>
              </a:solidFill>
              <a:latin typeface="Poppins"/>
              <a:ea typeface="Poppins"/>
              <a:cs typeface="Poppins"/>
              <a:sym typeface="Poppins"/>
            </a:endParaRPr>
          </a:p>
        </p:txBody>
      </p:sp>
      <p:pic>
        <p:nvPicPr>
          <p:cNvPr id="1888" name="Google Shape;1888;g31944fb1add_5_187"/>
          <p:cNvPicPr preferRelativeResize="0"/>
          <p:nvPr/>
        </p:nvPicPr>
        <p:blipFill>
          <a:blip r:embed="rId3">
            <a:alphaModFix/>
          </a:blip>
          <a:stretch>
            <a:fillRect/>
          </a:stretch>
        </p:blipFill>
        <p:spPr>
          <a:xfrm>
            <a:off x="0" y="114975"/>
            <a:ext cx="4233600" cy="4820774"/>
          </a:xfrm>
          <a:prstGeom prst="rect">
            <a:avLst/>
          </a:prstGeom>
          <a:noFill/>
          <a:ln>
            <a:noFill/>
          </a:ln>
        </p:spPr>
      </p:pic>
      <p:pic>
        <p:nvPicPr>
          <p:cNvPr id="1889" name="Google Shape;1889;g31944fb1add_5_187"/>
          <p:cNvPicPr preferRelativeResize="0"/>
          <p:nvPr/>
        </p:nvPicPr>
        <p:blipFill>
          <a:blip r:embed="rId4">
            <a:alphaModFix/>
          </a:blip>
          <a:stretch>
            <a:fillRect/>
          </a:stretch>
        </p:blipFill>
        <p:spPr>
          <a:xfrm>
            <a:off x="4458675" y="1800325"/>
            <a:ext cx="4605600" cy="230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31944fb1add_1_110"/>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04</a:t>
            </a:r>
            <a:endParaRPr/>
          </a:p>
        </p:txBody>
      </p:sp>
      <p:sp>
        <p:nvSpPr>
          <p:cNvPr id="1895" name="Google Shape;1895;g31944fb1add_1_110"/>
          <p:cNvSpPr txBox="1">
            <a:spLocks noGrp="1"/>
          </p:cNvSpPr>
          <p:nvPr>
            <p:ph type="subTitle" idx="1"/>
          </p:nvPr>
        </p:nvSpPr>
        <p:spPr>
          <a:xfrm>
            <a:off x="720000" y="3252375"/>
            <a:ext cx="5598000" cy="45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You can enter a subtitle here if you need it</a:t>
            </a:r>
            <a:endParaRPr/>
          </a:p>
        </p:txBody>
      </p:sp>
      <p:grpSp>
        <p:nvGrpSpPr>
          <p:cNvPr id="1896" name="Google Shape;1896;g31944fb1add_1_110"/>
          <p:cNvGrpSpPr/>
          <p:nvPr/>
        </p:nvGrpSpPr>
        <p:grpSpPr>
          <a:xfrm>
            <a:off x="-374387" y="3354325"/>
            <a:ext cx="3922593" cy="2969900"/>
            <a:chOff x="-374387" y="3354325"/>
            <a:chExt cx="3922593" cy="2969900"/>
          </a:xfrm>
        </p:grpSpPr>
        <p:pic>
          <p:nvPicPr>
            <p:cNvPr id="1897" name="Google Shape;1897;g31944fb1add_1_110"/>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898" name="Google Shape;1898;g31944fb1add_1_110"/>
            <p:cNvGrpSpPr/>
            <p:nvPr/>
          </p:nvGrpSpPr>
          <p:grpSpPr>
            <a:xfrm>
              <a:off x="1853586" y="4445562"/>
              <a:ext cx="1694620" cy="1360169"/>
              <a:chOff x="7945225" y="4302000"/>
              <a:chExt cx="904666" cy="726121"/>
            </a:xfrm>
          </p:grpSpPr>
          <p:sp>
            <p:nvSpPr>
              <p:cNvPr id="1899" name="Google Shape;1899;g31944fb1add_1_11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g31944fb1add_1_11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g31944fb1add_1_11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02" name="Google Shape;1902;g31944fb1add_1_110"/>
          <p:cNvSpPr txBox="1">
            <a:spLocks noGrp="1"/>
          </p:cNvSpPr>
          <p:nvPr>
            <p:ph type="title"/>
          </p:nvPr>
        </p:nvSpPr>
        <p:spPr>
          <a:xfrm>
            <a:off x="720000" y="2079325"/>
            <a:ext cx="814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6200">
                <a:latin typeface="Arial"/>
                <a:ea typeface="Arial"/>
                <a:cs typeface="Arial"/>
                <a:sym typeface="Arial"/>
              </a:rPr>
              <a:t>Đánh giá hiệu quả </a:t>
            </a:r>
            <a:endParaRPr/>
          </a:p>
        </p:txBody>
      </p:sp>
      <p:grpSp>
        <p:nvGrpSpPr>
          <p:cNvPr id="1903" name="Google Shape;1903;g31944fb1add_1_110"/>
          <p:cNvGrpSpPr/>
          <p:nvPr/>
        </p:nvGrpSpPr>
        <p:grpSpPr>
          <a:xfrm>
            <a:off x="6487513" y="-1301175"/>
            <a:ext cx="4268216" cy="6666030"/>
            <a:chOff x="6128138" y="-1301175"/>
            <a:chExt cx="4268216" cy="6666030"/>
          </a:xfrm>
        </p:grpSpPr>
        <p:sp>
          <p:nvSpPr>
            <p:cNvPr id="1904" name="Google Shape;1904;g31944fb1add_1_110"/>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g31944fb1add_1_110"/>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g31944fb1add_1_110"/>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31944fb1add_1_110"/>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31944fb1add_1_110"/>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9" name="Google Shape;1909;g31944fb1add_1_110"/>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910" name="Google Shape;1910;g31944fb1add_1_110"/>
            <p:cNvGrpSpPr/>
            <p:nvPr/>
          </p:nvGrpSpPr>
          <p:grpSpPr>
            <a:xfrm rot="5400000">
              <a:off x="7873341" y="4254316"/>
              <a:ext cx="708100" cy="708500"/>
              <a:chOff x="3678700" y="407275"/>
              <a:chExt cx="708100" cy="708500"/>
            </a:xfrm>
          </p:grpSpPr>
          <p:sp>
            <p:nvSpPr>
              <p:cNvPr id="1911" name="Google Shape;1911;g31944fb1add_1_11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31944fb1add_1_11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31944fb1add_1_11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31944fb1add_1_11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31944fb1add_1_11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31944fb1add_1_11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31944fb1add_1_11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8" name="Google Shape;1918;g31944fb1add_1_110"/>
            <p:cNvGrpSpPr/>
            <p:nvPr/>
          </p:nvGrpSpPr>
          <p:grpSpPr>
            <a:xfrm rot="5400000">
              <a:off x="8639847" y="3354198"/>
              <a:ext cx="457787" cy="458045"/>
              <a:chOff x="3678700" y="407275"/>
              <a:chExt cx="708100" cy="708500"/>
            </a:xfrm>
          </p:grpSpPr>
          <p:sp>
            <p:nvSpPr>
              <p:cNvPr id="1919" name="Google Shape;1919;g31944fb1add_1_110"/>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31944fb1add_1_110"/>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31944fb1add_1_110"/>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31944fb1add_1_110"/>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31944fb1add_1_110"/>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31944fb1add_1_110"/>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31944fb1add_1_110"/>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6" name="Google Shape;1926;g31944fb1add_1_110"/>
            <p:cNvGrpSpPr/>
            <p:nvPr/>
          </p:nvGrpSpPr>
          <p:grpSpPr>
            <a:xfrm>
              <a:off x="7787268" y="539497"/>
              <a:ext cx="208184" cy="208184"/>
              <a:chOff x="8356813" y="1074288"/>
              <a:chExt cx="351900" cy="351900"/>
            </a:xfrm>
          </p:grpSpPr>
          <p:sp>
            <p:nvSpPr>
              <p:cNvPr id="1927" name="Google Shape;1927;g31944fb1add_1_11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31944fb1add_1_110"/>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9" name="Google Shape;1929;g31944fb1add_1_110"/>
            <p:cNvGrpSpPr/>
            <p:nvPr/>
          </p:nvGrpSpPr>
          <p:grpSpPr>
            <a:xfrm>
              <a:off x="7194843" y="2467660"/>
              <a:ext cx="208184" cy="208184"/>
              <a:chOff x="8356813" y="1074288"/>
              <a:chExt cx="351900" cy="351900"/>
            </a:xfrm>
          </p:grpSpPr>
          <p:sp>
            <p:nvSpPr>
              <p:cNvPr id="1930" name="Google Shape;1930;g31944fb1add_1_11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31944fb1add_1_110"/>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2" name="Google Shape;1932;g31944fb1add_1_11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3" name="Google Shape;1933;g31944fb1add_1_110"/>
          <p:cNvGrpSpPr/>
          <p:nvPr/>
        </p:nvGrpSpPr>
        <p:grpSpPr>
          <a:xfrm>
            <a:off x="796100" y="3019701"/>
            <a:ext cx="4558967" cy="134100"/>
            <a:chOff x="796100" y="3019701"/>
            <a:chExt cx="4558967" cy="134100"/>
          </a:xfrm>
        </p:grpSpPr>
        <p:sp>
          <p:nvSpPr>
            <p:cNvPr id="1934" name="Google Shape;1934;g31944fb1add_1_11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35" name="Google Shape;1935;g31944fb1add_1_110"/>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936" name="Google Shape;1936;g31944fb1add_1_11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g31944fb1add_3_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600"/>
              <a:buFont typeface="Arial"/>
              <a:buNone/>
            </a:pPr>
            <a:r>
              <a:rPr lang="en" dirty="0">
                <a:latin typeface="Arial"/>
                <a:ea typeface="Arial"/>
                <a:cs typeface="Arial"/>
                <a:sym typeface="Arial"/>
              </a:rPr>
              <a:t>4.Đánh giá hiệu quả </a:t>
            </a:r>
            <a:endParaRPr dirty="0">
              <a:latin typeface="Arial"/>
              <a:ea typeface="Arial"/>
              <a:cs typeface="Arial"/>
              <a:sym typeface="Arial"/>
            </a:endParaRPr>
          </a:p>
          <a:p>
            <a:pPr marL="0" lvl="0" indent="0" algn="l" rtl="0">
              <a:spcBef>
                <a:spcPts val="0"/>
              </a:spcBef>
              <a:spcAft>
                <a:spcPts val="0"/>
              </a:spcAft>
              <a:buSzPts val="3000"/>
              <a:buNone/>
            </a:pPr>
            <a:endParaRPr dirty="0">
              <a:latin typeface="Arial"/>
              <a:ea typeface="Arial"/>
              <a:cs typeface="Arial"/>
              <a:sym typeface="Arial"/>
            </a:endParaRPr>
          </a:p>
          <a:p>
            <a:pPr marL="0" lvl="0" indent="0" algn="l" rtl="0">
              <a:lnSpc>
                <a:spcPct val="100000"/>
              </a:lnSpc>
              <a:spcBef>
                <a:spcPts val="0"/>
              </a:spcBef>
              <a:spcAft>
                <a:spcPts val="0"/>
              </a:spcAft>
              <a:buSzPts val="3000"/>
              <a:buNone/>
            </a:pPr>
            <a:endParaRPr dirty="0"/>
          </a:p>
        </p:txBody>
      </p:sp>
      <p:sp>
        <p:nvSpPr>
          <p:cNvPr id="1942" name="Google Shape;1942;g31944fb1add_3_37"/>
          <p:cNvSpPr txBox="1">
            <a:spLocks noGrp="1"/>
          </p:cNvSpPr>
          <p:nvPr>
            <p:ph type="subTitle" idx="1"/>
          </p:nvPr>
        </p:nvSpPr>
        <p:spPr>
          <a:xfrm>
            <a:off x="720000" y="3520475"/>
            <a:ext cx="1981800" cy="10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mn-lt"/>
              </a:rPr>
              <a:t>Nhận diện lửa và xác định vị trí thú cưng qua camera.</a:t>
            </a:r>
            <a:endParaRPr dirty="0">
              <a:latin typeface="+mn-lt"/>
            </a:endParaRPr>
          </a:p>
        </p:txBody>
      </p:sp>
      <p:sp>
        <p:nvSpPr>
          <p:cNvPr id="1943" name="Google Shape;1943;g31944fb1add_3_37"/>
          <p:cNvSpPr txBox="1">
            <a:spLocks noGrp="1"/>
          </p:cNvSpPr>
          <p:nvPr>
            <p:ph type="subTitle" idx="2"/>
          </p:nvPr>
        </p:nvSpPr>
        <p:spPr>
          <a:xfrm>
            <a:off x="3584484" y="3520475"/>
            <a:ext cx="1981800" cy="10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YOLOv10-NANO phát hiện nhanh (1.84ms/khung hình), độ chính xác 38.5%.</a:t>
            </a:r>
            <a:endParaRPr dirty="0">
              <a:latin typeface="Arial"/>
              <a:ea typeface="Arial"/>
              <a:cs typeface="Arial"/>
              <a:sym typeface="Arial"/>
            </a:endParaRPr>
          </a:p>
        </p:txBody>
      </p:sp>
      <p:sp>
        <p:nvSpPr>
          <p:cNvPr id="1944" name="Google Shape;1944;g31944fb1add_3_37"/>
          <p:cNvSpPr txBox="1">
            <a:spLocks noGrp="1"/>
          </p:cNvSpPr>
          <p:nvPr>
            <p:ph type="subTitle" idx="6"/>
          </p:nvPr>
        </p:nvSpPr>
        <p:spPr>
          <a:xfrm>
            <a:off x="6448972" y="3194375"/>
            <a:ext cx="19818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Ứng dụng </a:t>
            </a:r>
            <a:endParaRPr dirty="0">
              <a:latin typeface="Arial"/>
              <a:ea typeface="Arial"/>
              <a:cs typeface="Arial"/>
              <a:sym typeface="Arial"/>
            </a:endParaRPr>
          </a:p>
        </p:txBody>
      </p:sp>
      <p:sp>
        <p:nvSpPr>
          <p:cNvPr id="1945" name="Google Shape;1945;g31944fb1add_3_37"/>
          <p:cNvSpPr txBox="1">
            <a:spLocks noGrp="1"/>
          </p:cNvSpPr>
          <p:nvPr>
            <p:ph type="subTitle" idx="4"/>
          </p:nvPr>
        </p:nvSpPr>
        <p:spPr>
          <a:xfrm>
            <a:off x="720000" y="3194375"/>
            <a:ext cx="19818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Thành công</a:t>
            </a:r>
            <a:endParaRPr dirty="0">
              <a:latin typeface="Arial"/>
              <a:ea typeface="Arial"/>
              <a:cs typeface="Arial"/>
              <a:sym typeface="Arial"/>
            </a:endParaRPr>
          </a:p>
        </p:txBody>
      </p:sp>
      <p:sp>
        <p:nvSpPr>
          <p:cNvPr id="1946" name="Google Shape;1946;g31944fb1add_3_37"/>
          <p:cNvSpPr txBox="1">
            <a:spLocks noGrp="1"/>
          </p:cNvSpPr>
          <p:nvPr>
            <p:ph type="subTitle" idx="5"/>
          </p:nvPr>
        </p:nvSpPr>
        <p:spPr>
          <a:xfrm>
            <a:off x="3584483" y="3194375"/>
            <a:ext cx="19818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Hiệu quả</a:t>
            </a:r>
            <a:endParaRPr dirty="0">
              <a:latin typeface="Arial"/>
              <a:ea typeface="Arial"/>
              <a:cs typeface="Arial"/>
              <a:sym typeface="Arial"/>
            </a:endParaRPr>
          </a:p>
        </p:txBody>
      </p:sp>
      <p:sp>
        <p:nvSpPr>
          <p:cNvPr id="1947" name="Google Shape;1947;g31944fb1add_3_37"/>
          <p:cNvSpPr txBox="1">
            <a:spLocks noGrp="1"/>
          </p:cNvSpPr>
          <p:nvPr>
            <p:ph type="subTitle" idx="3"/>
          </p:nvPr>
        </p:nvSpPr>
        <p:spPr>
          <a:xfrm>
            <a:off x="6448975" y="3520475"/>
            <a:ext cx="1981800" cy="10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Triển khai trong hộ gia đình, không cần GPS, đặc biệt hữu ích cho chung cư.</a:t>
            </a:r>
            <a:endParaRPr dirty="0">
              <a:latin typeface="Arial"/>
              <a:ea typeface="Arial"/>
              <a:cs typeface="Arial"/>
              <a:sym typeface="Arial"/>
            </a:endParaRPr>
          </a:p>
        </p:txBody>
      </p:sp>
      <p:pic>
        <p:nvPicPr>
          <p:cNvPr id="1948" name="Google Shape;1948;g31944fb1add_3_37"/>
          <p:cNvPicPr preferRelativeResize="0">
            <a:picLocks noGrp="1"/>
          </p:cNvPicPr>
          <p:nvPr>
            <p:ph type="pic" idx="7"/>
          </p:nvPr>
        </p:nvPicPr>
        <p:blipFill rotWithShape="1">
          <a:blip r:embed="rId3">
            <a:alphaModFix/>
          </a:blip>
          <a:srcRect t="8060" b="8060"/>
          <a:stretch/>
        </p:blipFill>
        <p:spPr>
          <a:xfrm>
            <a:off x="720000" y="1236800"/>
            <a:ext cx="1981800" cy="1662300"/>
          </a:xfrm>
          <a:prstGeom prst="snip1Rect">
            <a:avLst>
              <a:gd name="adj" fmla="val 16667"/>
            </a:avLst>
          </a:prstGeom>
          <a:noFill/>
          <a:ln>
            <a:noFill/>
          </a:ln>
        </p:spPr>
      </p:pic>
      <p:pic>
        <p:nvPicPr>
          <p:cNvPr id="1949" name="Google Shape;1949;g31944fb1add_3_37"/>
          <p:cNvPicPr preferRelativeResize="0">
            <a:picLocks noGrp="1"/>
          </p:cNvPicPr>
          <p:nvPr>
            <p:ph type="pic" idx="8"/>
          </p:nvPr>
        </p:nvPicPr>
        <p:blipFill rotWithShape="1">
          <a:blip r:embed="rId4">
            <a:alphaModFix/>
          </a:blip>
          <a:srcRect t="2262" b="2262"/>
          <a:stretch/>
        </p:blipFill>
        <p:spPr>
          <a:xfrm>
            <a:off x="3584475" y="1236800"/>
            <a:ext cx="1981800" cy="1662300"/>
          </a:xfrm>
          <a:prstGeom prst="snip1Rect">
            <a:avLst>
              <a:gd name="adj" fmla="val 16667"/>
            </a:avLst>
          </a:prstGeom>
          <a:noFill/>
          <a:ln>
            <a:noFill/>
          </a:ln>
        </p:spPr>
      </p:pic>
      <p:pic>
        <p:nvPicPr>
          <p:cNvPr id="1950" name="Google Shape;1950;g31944fb1add_3_37"/>
          <p:cNvPicPr preferRelativeResize="0">
            <a:picLocks noGrp="1"/>
          </p:cNvPicPr>
          <p:nvPr>
            <p:ph type="pic" idx="9"/>
          </p:nvPr>
        </p:nvPicPr>
        <p:blipFill rotWithShape="1">
          <a:blip r:embed="rId5">
            <a:alphaModFix/>
          </a:blip>
          <a:srcRect t="8060" b="8060"/>
          <a:stretch/>
        </p:blipFill>
        <p:spPr>
          <a:xfrm>
            <a:off x="6448950" y="1236800"/>
            <a:ext cx="1981800" cy="1662300"/>
          </a:xfrm>
          <a:prstGeom prst="snip1Rect">
            <a:avLst>
              <a:gd name="adj" fmla="val 16667"/>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3"/>
          <p:cNvSpPr txBox="1">
            <a:spLocks noGrp="1"/>
          </p:cNvSpPr>
          <p:nvPr>
            <p:ph type="title"/>
          </p:nvPr>
        </p:nvSpPr>
        <p:spPr>
          <a:xfrm>
            <a:off x="8724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200" dirty="0">
                <a:latin typeface="+mj-lt"/>
              </a:rPr>
              <a:t>Nội dung chính</a:t>
            </a:r>
            <a:endParaRPr sz="3200" dirty="0">
              <a:solidFill>
                <a:schemeClr val="dk2"/>
              </a:solidFill>
              <a:latin typeface="+mj-lt"/>
              <a:ea typeface="IBM Plex Mono"/>
              <a:cs typeface="IBM Plex Mono"/>
              <a:sym typeface="IBM Plex Mono"/>
            </a:endParaRPr>
          </a:p>
        </p:txBody>
      </p:sp>
      <p:sp>
        <p:nvSpPr>
          <p:cNvPr id="1503" name="Google Shape;1503;p3"/>
          <p:cNvSpPr txBox="1">
            <a:spLocks noGrp="1"/>
          </p:cNvSpPr>
          <p:nvPr>
            <p:ph type="subTitle" idx="9"/>
          </p:nvPr>
        </p:nvSpPr>
        <p:spPr>
          <a:xfrm>
            <a:off x="720000" y="1918675"/>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Ý tưởng</a:t>
            </a:r>
            <a:endParaRPr dirty="0">
              <a:latin typeface="Arial"/>
              <a:ea typeface="Arial"/>
              <a:cs typeface="Arial"/>
              <a:sym typeface="Arial"/>
            </a:endParaRPr>
          </a:p>
        </p:txBody>
      </p:sp>
      <p:sp>
        <p:nvSpPr>
          <p:cNvPr id="1504" name="Google Shape;1504;p3"/>
          <p:cNvSpPr txBox="1">
            <a:spLocks noGrp="1"/>
          </p:cNvSpPr>
          <p:nvPr>
            <p:ph type="subTitle" idx="1"/>
          </p:nvPr>
        </p:nvSpPr>
        <p:spPr>
          <a:xfrm>
            <a:off x="720000" y="2244725"/>
            <a:ext cx="2661000" cy="60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nhằm giải quyết vấn đề gì</a:t>
            </a:r>
            <a:endParaRPr dirty="0">
              <a:latin typeface="Arial"/>
              <a:ea typeface="Arial"/>
              <a:cs typeface="Arial"/>
              <a:sym typeface="Arial"/>
            </a:endParaRPr>
          </a:p>
        </p:txBody>
      </p:sp>
      <p:sp>
        <p:nvSpPr>
          <p:cNvPr id="1505" name="Google Shape;1505;p3"/>
          <p:cNvSpPr txBox="1">
            <a:spLocks noGrp="1"/>
          </p:cNvSpPr>
          <p:nvPr>
            <p:ph type="subTitle" idx="2"/>
          </p:nvPr>
        </p:nvSpPr>
        <p:spPr>
          <a:xfrm>
            <a:off x="4519100" y="2244725"/>
            <a:ext cx="3062700" cy="50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Giám sát thời gian thực, nhận diện và cảnh báo nguy hiểm,...</a:t>
            </a:r>
            <a:endParaRPr dirty="0">
              <a:latin typeface="Arial"/>
              <a:ea typeface="Arial"/>
              <a:cs typeface="Arial"/>
              <a:sym typeface="Arial"/>
            </a:endParaRPr>
          </a:p>
        </p:txBody>
      </p:sp>
      <p:sp>
        <p:nvSpPr>
          <p:cNvPr id="1506" name="Google Shape;1506;p3"/>
          <p:cNvSpPr txBox="1">
            <a:spLocks noGrp="1"/>
          </p:cNvSpPr>
          <p:nvPr>
            <p:ph type="subTitle" idx="3"/>
          </p:nvPr>
        </p:nvSpPr>
        <p:spPr>
          <a:xfrm>
            <a:off x="720000" y="3940900"/>
            <a:ext cx="3424200" cy="60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AI(Yolo), Web(React + Springboot),...</a:t>
            </a:r>
            <a:endParaRPr dirty="0">
              <a:latin typeface="Arial"/>
              <a:ea typeface="Arial"/>
              <a:cs typeface="Arial"/>
              <a:sym typeface="Arial"/>
            </a:endParaRPr>
          </a:p>
        </p:txBody>
      </p:sp>
      <p:sp>
        <p:nvSpPr>
          <p:cNvPr id="1507" name="Google Shape;1507;p3"/>
          <p:cNvSpPr txBox="1">
            <a:spLocks noGrp="1"/>
          </p:cNvSpPr>
          <p:nvPr>
            <p:ph type="subTitle" idx="4"/>
          </p:nvPr>
        </p:nvSpPr>
        <p:spPr>
          <a:xfrm>
            <a:off x="4519100" y="3940900"/>
            <a:ext cx="3131400" cy="60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latin typeface="Arial"/>
                <a:ea typeface="Arial"/>
                <a:cs typeface="Arial"/>
                <a:sym typeface="Arial"/>
              </a:rPr>
              <a:t>So sánh, tiềm năng phát triển trong tương lai</a:t>
            </a:r>
            <a:endParaRPr dirty="0">
              <a:latin typeface="Arial"/>
              <a:ea typeface="Arial"/>
              <a:cs typeface="Arial"/>
              <a:sym typeface="Arial"/>
            </a:endParaRPr>
          </a:p>
        </p:txBody>
      </p:sp>
      <p:sp>
        <p:nvSpPr>
          <p:cNvPr id="1508" name="Google Shape;1508;p3"/>
          <p:cNvSpPr txBox="1">
            <a:spLocks noGrp="1"/>
          </p:cNvSpPr>
          <p:nvPr>
            <p:ph type="title" idx="5"/>
          </p:nvPr>
        </p:nvSpPr>
        <p:spPr>
          <a:xfrm>
            <a:off x="720003" y="1344775"/>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en" dirty="0">
                <a:latin typeface="Arial"/>
                <a:ea typeface="Arial"/>
                <a:cs typeface="Arial"/>
                <a:sym typeface="Arial"/>
              </a:rPr>
              <a:t>01</a:t>
            </a:r>
            <a:endParaRPr dirty="0">
              <a:latin typeface="Arial"/>
              <a:ea typeface="Arial"/>
              <a:cs typeface="Arial"/>
              <a:sym typeface="Arial"/>
            </a:endParaRPr>
          </a:p>
        </p:txBody>
      </p:sp>
      <p:sp>
        <p:nvSpPr>
          <p:cNvPr id="1509" name="Google Shape;1509;p3"/>
          <p:cNvSpPr txBox="1">
            <a:spLocks noGrp="1"/>
          </p:cNvSpPr>
          <p:nvPr>
            <p:ph type="title" idx="6"/>
          </p:nvPr>
        </p:nvSpPr>
        <p:spPr>
          <a:xfrm>
            <a:off x="720003" y="3040971"/>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en">
                <a:latin typeface="Arial"/>
                <a:ea typeface="Arial"/>
                <a:cs typeface="Arial"/>
                <a:sym typeface="Arial"/>
              </a:rPr>
              <a:t>03</a:t>
            </a:r>
            <a:endParaRPr>
              <a:latin typeface="Arial"/>
              <a:ea typeface="Arial"/>
              <a:cs typeface="Arial"/>
              <a:sym typeface="Arial"/>
            </a:endParaRPr>
          </a:p>
        </p:txBody>
      </p:sp>
      <p:sp>
        <p:nvSpPr>
          <p:cNvPr id="1510" name="Google Shape;1510;p3"/>
          <p:cNvSpPr txBox="1">
            <a:spLocks noGrp="1"/>
          </p:cNvSpPr>
          <p:nvPr>
            <p:ph type="title" idx="7"/>
          </p:nvPr>
        </p:nvSpPr>
        <p:spPr>
          <a:xfrm>
            <a:off x="4519098" y="1344775"/>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en" dirty="0">
                <a:latin typeface="Arial"/>
                <a:ea typeface="Arial"/>
                <a:cs typeface="Arial"/>
                <a:sym typeface="Arial"/>
              </a:rPr>
              <a:t>02</a:t>
            </a:r>
            <a:endParaRPr dirty="0">
              <a:latin typeface="Arial"/>
              <a:ea typeface="Arial"/>
              <a:cs typeface="Arial"/>
              <a:sym typeface="Arial"/>
            </a:endParaRPr>
          </a:p>
        </p:txBody>
      </p:sp>
      <p:sp>
        <p:nvSpPr>
          <p:cNvPr id="1511" name="Google Shape;1511;p3"/>
          <p:cNvSpPr txBox="1">
            <a:spLocks noGrp="1"/>
          </p:cNvSpPr>
          <p:nvPr>
            <p:ph type="title" idx="8"/>
          </p:nvPr>
        </p:nvSpPr>
        <p:spPr>
          <a:xfrm>
            <a:off x="4519098" y="3040971"/>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en" dirty="0">
                <a:latin typeface="Arial"/>
                <a:ea typeface="Arial"/>
                <a:cs typeface="Arial"/>
                <a:sym typeface="Arial"/>
              </a:rPr>
              <a:t>04</a:t>
            </a:r>
            <a:endParaRPr dirty="0">
              <a:latin typeface="Arial"/>
              <a:ea typeface="Arial"/>
              <a:cs typeface="Arial"/>
              <a:sym typeface="Arial"/>
            </a:endParaRPr>
          </a:p>
        </p:txBody>
      </p:sp>
      <p:sp>
        <p:nvSpPr>
          <p:cNvPr id="1512" name="Google Shape;1512;p3"/>
          <p:cNvSpPr txBox="1">
            <a:spLocks noGrp="1"/>
          </p:cNvSpPr>
          <p:nvPr>
            <p:ph type="subTitle" idx="13"/>
          </p:nvPr>
        </p:nvSpPr>
        <p:spPr>
          <a:xfrm>
            <a:off x="4519098" y="1918675"/>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Mô tả sản phẩm</a:t>
            </a:r>
            <a:endParaRPr dirty="0">
              <a:latin typeface="Arial"/>
              <a:ea typeface="Arial"/>
              <a:cs typeface="Arial"/>
              <a:sym typeface="Arial"/>
            </a:endParaRPr>
          </a:p>
        </p:txBody>
      </p:sp>
      <p:sp>
        <p:nvSpPr>
          <p:cNvPr id="1513" name="Google Shape;1513;p3"/>
          <p:cNvSpPr txBox="1">
            <a:spLocks noGrp="1"/>
          </p:cNvSpPr>
          <p:nvPr>
            <p:ph type="subTitle" idx="14"/>
          </p:nvPr>
        </p:nvSpPr>
        <p:spPr>
          <a:xfrm>
            <a:off x="720000" y="3614801"/>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Các công nghệ sử dụng</a:t>
            </a:r>
            <a:endParaRPr dirty="0">
              <a:latin typeface="Arial"/>
              <a:ea typeface="Arial"/>
              <a:cs typeface="Arial"/>
              <a:sym typeface="Arial"/>
            </a:endParaRPr>
          </a:p>
        </p:txBody>
      </p:sp>
      <p:sp>
        <p:nvSpPr>
          <p:cNvPr id="1514" name="Google Shape;1514;p3"/>
          <p:cNvSpPr txBox="1">
            <a:spLocks noGrp="1"/>
          </p:cNvSpPr>
          <p:nvPr>
            <p:ph type="subTitle" idx="15"/>
          </p:nvPr>
        </p:nvSpPr>
        <p:spPr>
          <a:xfrm>
            <a:off x="4519098" y="3614801"/>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dirty="0">
                <a:latin typeface="Arial"/>
                <a:ea typeface="Arial"/>
                <a:cs typeface="Arial"/>
                <a:sym typeface="Arial"/>
              </a:rPr>
              <a:t>Đánh giá hiệu quả</a:t>
            </a:r>
            <a:endParaRPr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18"/>
          <p:cNvSpPr txBox="1"/>
          <p:nvPr/>
        </p:nvSpPr>
        <p:spPr>
          <a:xfrm>
            <a:off x="786313" y="2659275"/>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rPr>
              <a:t>So sánh</a:t>
            </a:r>
            <a:endParaRPr sz="2000" b="1" i="0" u="none" strike="noStrike" cap="none" dirty="0">
              <a:solidFill>
                <a:schemeClr val="dk1"/>
              </a:solidFill>
            </a:endParaRPr>
          </a:p>
        </p:txBody>
      </p:sp>
      <p:sp>
        <p:nvSpPr>
          <p:cNvPr id="1956" name="Google Shape;1956;p18"/>
          <p:cNvSpPr txBox="1"/>
          <p:nvPr/>
        </p:nvSpPr>
        <p:spPr>
          <a:xfrm>
            <a:off x="2874701" y="1786075"/>
            <a:ext cx="14130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latin typeface="+mn-lt"/>
                <a:ea typeface="IBM Plex Mono"/>
                <a:cs typeface="IBM Plex Mono"/>
                <a:sym typeface="IBM Plex Mono"/>
              </a:rPr>
              <a:t>Việt Nam</a:t>
            </a:r>
            <a:endParaRPr sz="2000" b="1" i="0" u="none" strike="noStrike" cap="none" dirty="0">
              <a:solidFill>
                <a:schemeClr val="dk1"/>
              </a:solidFill>
              <a:latin typeface="+mn-lt"/>
              <a:ea typeface="IBM Plex Mono"/>
              <a:cs typeface="IBM Plex Mono"/>
              <a:sym typeface="IBM Plex Mono"/>
            </a:endParaRPr>
          </a:p>
        </p:txBody>
      </p:sp>
      <p:sp>
        <p:nvSpPr>
          <p:cNvPr id="1957" name="Google Shape;1957;p18"/>
          <p:cNvSpPr txBox="1"/>
          <p:nvPr/>
        </p:nvSpPr>
        <p:spPr>
          <a:xfrm>
            <a:off x="6375888" y="1359913"/>
            <a:ext cx="1981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dirty="0">
                <a:solidFill>
                  <a:schemeClr val="dk1"/>
                </a:solidFill>
                <a:latin typeface="+mn-lt"/>
                <a:ea typeface="Poppins"/>
                <a:cs typeface="Poppins"/>
                <a:sym typeface="Poppins"/>
              </a:rPr>
              <a:t>cần vòng cổ GPS</a:t>
            </a:r>
            <a:endParaRPr sz="1400" b="0" i="0" u="none" strike="noStrike" cap="none" dirty="0">
              <a:solidFill>
                <a:schemeClr val="dk1"/>
              </a:solidFill>
              <a:latin typeface="+mn-lt"/>
              <a:ea typeface="Poppins"/>
              <a:cs typeface="Poppins"/>
              <a:sym typeface="Poppins"/>
            </a:endParaRPr>
          </a:p>
        </p:txBody>
      </p:sp>
      <p:sp>
        <p:nvSpPr>
          <p:cNvPr id="1958" name="Google Shape;1958;p18"/>
          <p:cNvSpPr txBox="1"/>
          <p:nvPr/>
        </p:nvSpPr>
        <p:spPr>
          <a:xfrm>
            <a:off x="4963088" y="1431775"/>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latin typeface="+mn-lt"/>
                <a:ea typeface="IBM Plex Mono"/>
                <a:cs typeface="IBM Plex Mono"/>
                <a:sym typeface="IBM Plex Mono"/>
              </a:rPr>
              <a:t>PetApp</a:t>
            </a:r>
            <a:endParaRPr sz="2000" b="1" i="0" u="none" strike="noStrike" cap="none" dirty="0">
              <a:solidFill>
                <a:schemeClr val="dk1"/>
              </a:solidFill>
              <a:latin typeface="+mn-lt"/>
              <a:ea typeface="IBM Plex Mono"/>
              <a:cs typeface="IBM Plex Mono"/>
              <a:sym typeface="IBM Plex Mono"/>
            </a:endParaRPr>
          </a:p>
        </p:txBody>
      </p:sp>
      <p:sp>
        <p:nvSpPr>
          <p:cNvPr id="1959" name="Google Shape;1959;p18"/>
          <p:cNvSpPr txBox="1"/>
          <p:nvPr/>
        </p:nvSpPr>
        <p:spPr>
          <a:xfrm>
            <a:off x="6375902" y="2068525"/>
            <a:ext cx="2392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dirty="0">
                <a:solidFill>
                  <a:schemeClr val="dk1"/>
                </a:solidFill>
                <a:latin typeface="+mn-lt"/>
                <a:ea typeface="Poppins"/>
                <a:cs typeface="Poppins"/>
                <a:sym typeface="Poppins"/>
              </a:rPr>
              <a:t>không cần thiết bị bổ sung, tiết kiệm chi phí</a:t>
            </a:r>
            <a:endParaRPr sz="1400" b="0" i="0" u="none" strike="noStrike" cap="none" dirty="0">
              <a:solidFill>
                <a:schemeClr val="dk1"/>
              </a:solidFill>
              <a:latin typeface="+mn-lt"/>
              <a:ea typeface="Poppins"/>
              <a:cs typeface="Poppins"/>
              <a:sym typeface="Poppins"/>
            </a:endParaRPr>
          </a:p>
        </p:txBody>
      </p:sp>
      <p:sp>
        <p:nvSpPr>
          <p:cNvPr id="1960" name="Google Shape;1960;p18"/>
          <p:cNvSpPr txBox="1"/>
          <p:nvPr/>
        </p:nvSpPr>
        <p:spPr>
          <a:xfrm>
            <a:off x="4963088" y="2140375"/>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latin typeface="+mn-lt"/>
                <a:ea typeface="IBM Plex Mono"/>
                <a:cs typeface="IBM Plex Mono"/>
                <a:sym typeface="IBM Plex Mono"/>
              </a:rPr>
              <a:t>Muka</a:t>
            </a:r>
            <a:endParaRPr sz="2000" b="1" i="0" u="none" strike="noStrike" cap="none" dirty="0">
              <a:solidFill>
                <a:schemeClr val="dk1"/>
              </a:solidFill>
              <a:latin typeface="+mn-lt"/>
              <a:ea typeface="IBM Plex Mono"/>
              <a:cs typeface="IBM Plex Mono"/>
              <a:sym typeface="IBM Plex Mono"/>
            </a:endParaRPr>
          </a:p>
        </p:txBody>
      </p:sp>
      <p:sp>
        <p:nvSpPr>
          <p:cNvPr id="1961" name="Google Shape;1961;p18"/>
          <p:cNvSpPr txBox="1"/>
          <p:nvPr/>
        </p:nvSpPr>
        <p:spPr>
          <a:xfrm>
            <a:off x="2874688" y="3532500"/>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latin typeface="+mn-lt"/>
                <a:ea typeface="IBM Plex Mono"/>
                <a:cs typeface="IBM Plex Mono"/>
                <a:sym typeface="IBM Plex Mono"/>
              </a:rPr>
              <a:t>Quốc tế</a:t>
            </a:r>
            <a:endParaRPr sz="2000" b="1" i="0" u="none" strike="noStrike" cap="none" dirty="0">
              <a:solidFill>
                <a:schemeClr val="dk1"/>
              </a:solidFill>
              <a:latin typeface="+mn-lt"/>
              <a:ea typeface="IBM Plex Mono"/>
              <a:cs typeface="IBM Plex Mono"/>
              <a:sym typeface="IBM Plex Mono"/>
            </a:endParaRPr>
          </a:p>
        </p:txBody>
      </p:sp>
      <p:sp>
        <p:nvSpPr>
          <p:cNvPr id="1962" name="Google Shape;1962;p18"/>
          <p:cNvSpPr txBox="1"/>
          <p:nvPr/>
        </p:nvSpPr>
        <p:spPr>
          <a:xfrm>
            <a:off x="6375888" y="3106338"/>
            <a:ext cx="1981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chỉ cảnh báo khi chủ vắng nhà lâu</a:t>
            </a:r>
            <a:endParaRPr sz="1400" b="0" i="0" u="none" strike="noStrike" cap="none">
              <a:solidFill>
                <a:schemeClr val="dk1"/>
              </a:solidFill>
              <a:latin typeface="Poppins"/>
              <a:ea typeface="Poppins"/>
              <a:cs typeface="Poppins"/>
              <a:sym typeface="Poppins"/>
            </a:endParaRPr>
          </a:p>
        </p:txBody>
      </p:sp>
      <p:sp>
        <p:nvSpPr>
          <p:cNvPr id="1963" name="Google Shape;1963;p18"/>
          <p:cNvSpPr txBox="1"/>
          <p:nvPr/>
        </p:nvSpPr>
        <p:spPr>
          <a:xfrm>
            <a:off x="4963088" y="3178200"/>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solidFill>
                  <a:schemeClr val="dk1"/>
                </a:solidFill>
                <a:latin typeface="+mn-lt"/>
                <a:ea typeface="IBM Plex Mono"/>
                <a:cs typeface="IBM Plex Mono"/>
                <a:sym typeface="IBM Plex Mono"/>
              </a:rPr>
              <a:t>Woof</a:t>
            </a:r>
            <a:endParaRPr sz="2000" b="1" i="0" u="none" strike="noStrike" cap="none" dirty="0">
              <a:solidFill>
                <a:schemeClr val="dk1"/>
              </a:solidFill>
              <a:latin typeface="+mn-lt"/>
              <a:ea typeface="IBM Plex Mono"/>
              <a:cs typeface="IBM Plex Mono"/>
              <a:sym typeface="IBM Plex Mono"/>
            </a:endParaRPr>
          </a:p>
        </p:txBody>
      </p:sp>
      <p:sp>
        <p:nvSpPr>
          <p:cNvPr id="1964" name="Google Shape;1964;p18"/>
          <p:cNvSpPr txBox="1"/>
          <p:nvPr/>
        </p:nvSpPr>
        <p:spPr>
          <a:xfrm>
            <a:off x="6375902" y="3814950"/>
            <a:ext cx="2310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cảnh báo ngay lập tức và hoạt động liên tục.</a:t>
            </a:r>
            <a:endParaRPr sz="1400" b="0" i="0" u="none" strike="noStrike" cap="none">
              <a:solidFill>
                <a:schemeClr val="dk1"/>
              </a:solidFill>
              <a:latin typeface="Poppins"/>
              <a:ea typeface="Poppins"/>
              <a:cs typeface="Poppins"/>
              <a:sym typeface="Poppins"/>
            </a:endParaRPr>
          </a:p>
        </p:txBody>
      </p:sp>
      <p:sp>
        <p:nvSpPr>
          <p:cNvPr id="1965" name="Google Shape;1965;p18"/>
          <p:cNvSpPr txBox="1"/>
          <p:nvPr/>
        </p:nvSpPr>
        <p:spPr>
          <a:xfrm>
            <a:off x="4963088" y="3886800"/>
            <a:ext cx="1276800" cy="42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a:solidFill>
                  <a:schemeClr val="dk1"/>
                </a:solidFill>
                <a:latin typeface="IBM Plex Mono"/>
                <a:ea typeface="IBM Plex Mono"/>
                <a:cs typeface="IBM Plex Mono"/>
                <a:sym typeface="IBM Plex Mono"/>
              </a:rPr>
              <a:t>Muka</a:t>
            </a:r>
            <a:endParaRPr sz="2000" b="1" i="0" u="none" strike="noStrike" cap="none">
              <a:solidFill>
                <a:schemeClr val="dk1"/>
              </a:solidFill>
              <a:latin typeface="IBM Plex Mono"/>
              <a:ea typeface="IBM Plex Mono"/>
              <a:cs typeface="IBM Plex Mono"/>
              <a:sym typeface="IBM Plex Mono"/>
            </a:endParaRPr>
          </a:p>
        </p:txBody>
      </p:sp>
      <p:cxnSp>
        <p:nvCxnSpPr>
          <p:cNvPr id="1966" name="Google Shape;1966;p18"/>
          <p:cNvCxnSpPr>
            <a:stCxn id="1955" idx="3"/>
            <a:endCxn id="1956" idx="1"/>
          </p:cNvCxnSpPr>
          <p:nvPr/>
        </p:nvCxnSpPr>
        <p:spPr>
          <a:xfrm rot="10800000" flipH="1">
            <a:off x="2063113" y="2000475"/>
            <a:ext cx="811500" cy="873300"/>
          </a:xfrm>
          <a:prstGeom prst="bentConnector3">
            <a:avLst>
              <a:gd name="adj1" fmla="val 50005"/>
            </a:avLst>
          </a:prstGeom>
          <a:noFill/>
          <a:ln w="9525" cap="flat" cmpd="sng">
            <a:solidFill>
              <a:schemeClr val="lt2"/>
            </a:solidFill>
            <a:prstDash val="solid"/>
            <a:round/>
            <a:headEnd type="none" w="sm" len="sm"/>
            <a:tailEnd type="none" w="sm" len="sm"/>
          </a:ln>
        </p:spPr>
      </p:cxnSp>
      <p:cxnSp>
        <p:nvCxnSpPr>
          <p:cNvPr id="1967" name="Google Shape;1967;p18"/>
          <p:cNvCxnSpPr>
            <a:stCxn id="1955" idx="3"/>
            <a:endCxn id="1961" idx="1"/>
          </p:cNvCxnSpPr>
          <p:nvPr/>
        </p:nvCxnSpPr>
        <p:spPr>
          <a:xfrm>
            <a:off x="2063113" y="2873775"/>
            <a:ext cx="811500" cy="873300"/>
          </a:xfrm>
          <a:prstGeom prst="bentConnector3">
            <a:avLst>
              <a:gd name="adj1" fmla="val 50005"/>
            </a:avLst>
          </a:prstGeom>
          <a:noFill/>
          <a:ln w="9525" cap="flat" cmpd="sng">
            <a:solidFill>
              <a:schemeClr val="lt2"/>
            </a:solidFill>
            <a:prstDash val="solid"/>
            <a:round/>
            <a:headEnd type="none" w="sm" len="sm"/>
            <a:tailEnd type="none" w="sm" len="sm"/>
          </a:ln>
        </p:spPr>
      </p:cxnSp>
      <p:cxnSp>
        <p:nvCxnSpPr>
          <p:cNvPr id="1968" name="Google Shape;1968;p18"/>
          <p:cNvCxnSpPr>
            <a:stCxn id="1956" idx="3"/>
            <a:endCxn id="1958" idx="1"/>
          </p:cNvCxnSpPr>
          <p:nvPr/>
        </p:nvCxnSpPr>
        <p:spPr>
          <a:xfrm rot="10800000" flipH="1">
            <a:off x="4287701" y="1646275"/>
            <a:ext cx="675300" cy="354300"/>
          </a:xfrm>
          <a:prstGeom prst="bentConnector3">
            <a:avLst>
              <a:gd name="adj1" fmla="val 50006"/>
            </a:avLst>
          </a:prstGeom>
          <a:noFill/>
          <a:ln w="9525" cap="flat" cmpd="sng">
            <a:solidFill>
              <a:schemeClr val="lt2"/>
            </a:solidFill>
            <a:prstDash val="solid"/>
            <a:round/>
            <a:headEnd type="none" w="sm" len="sm"/>
            <a:tailEnd type="none" w="sm" len="sm"/>
          </a:ln>
        </p:spPr>
      </p:cxnSp>
      <p:cxnSp>
        <p:nvCxnSpPr>
          <p:cNvPr id="1969" name="Google Shape;1969;p18"/>
          <p:cNvCxnSpPr>
            <a:stCxn id="1956" idx="3"/>
            <a:endCxn id="1960" idx="1"/>
          </p:cNvCxnSpPr>
          <p:nvPr/>
        </p:nvCxnSpPr>
        <p:spPr>
          <a:xfrm>
            <a:off x="4287701" y="2000575"/>
            <a:ext cx="675300" cy="354300"/>
          </a:xfrm>
          <a:prstGeom prst="bentConnector3">
            <a:avLst>
              <a:gd name="adj1" fmla="val 50006"/>
            </a:avLst>
          </a:prstGeom>
          <a:noFill/>
          <a:ln w="9525" cap="flat" cmpd="sng">
            <a:solidFill>
              <a:schemeClr val="lt2"/>
            </a:solidFill>
            <a:prstDash val="solid"/>
            <a:round/>
            <a:headEnd type="none" w="sm" len="sm"/>
            <a:tailEnd type="none" w="sm" len="sm"/>
          </a:ln>
        </p:spPr>
      </p:cxnSp>
      <p:cxnSp>
        <p:nvCxnSpPr>
          <p:cNvPr id="1970" name="Google Shape;1970;p18"/>
          <p:cNvCxnSpPr>
            <a:stCxn id="1961" idx="3"/>
            <a:endCxn id="1963" idx="1"/>
          </p:cNvCxnSpPr>
          <p:nvPr/>
        </p:nvCxnSpPr>
        <p:spPr>
          <a:xfrm rot="10800000" flipH="1">
            <a:off x="4151488" y="3392700"/>
            <a:ext cx="811500" cy="354300"/>
          </a:xfrm>
          <a:prstGeom prst="bentConnector3">
            <a:avLst>
              <a:gd name="adj1" fmla="val 50006"/>
            </a:avLst>
          </a:prstGeom>
          <a:noFill/>
          <a:ln w="9525" cap="flat" cmpd="sng">
            <a:solidFill>
              <a:schemeClr val="lt2"/>
            </a:solidFill>
            <a:prstDash val="solid"/>
            <a:round/>
            <a:headEnd type="none" w="sm" len="sm"/>
            <a:tailEnd type="none" w="sm" len="sm"/>
          </a:ln>
        </p:spPr>
      </p:cxnSp>
      <p:cxnSp>
        <p:nvCxnSpPr>
          <p:cNvPr id="1971" name="Google Shape;1971;p18"/>
          <p:cNvCxnSpPr>
            <a:stCxn id="1961" idx="3"/>
            <a:endCxn id="1965" idx="1"/>
          </p:cNvCxnSpPr>
          <p:nvPr/>
        </p:nvCxnSpPr>
        <p:spPr>
          <a:xfrm>
            <a:off x="4151488" y="3747000"/>
            <a:ext cx="811500" cy="354300"/>
          </a:xfrm>
          <a:prstGeom prst="bentConnector3">
            <a:avLst>
              <a:gd name="adj1" fmla="val 50006"/>
            </a:avLst>
          </a:prstGeom>
          <a:noFill/>
          <a:ln w="9525" cap="flat" cmpd="sng">
            <a:solidFill>
              <a:schemeClr val="lt2"/>
            </a:solidFill>
            <a:prstDash val="solid"/>
            <a:round/>
            <a:headEnd type="none" w="sm" len="sm"/>
            <a:tailEnd type="none" w="sm" len="sm"/>
          </a:ln>
        </p:spPr>
      </p:cxnSp>
      <p:sp>
        <p:nvSpPr>
          <p:cNvPr id="1972" name="Google Shape;1972;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600"/>
              <a:buNone/>
            </a:pPr>
            <a:r>
              <a:rPr lang="en" dirty="0">
                <a:latin typeface="Arial"/>
                <a:ea typeface="Arial"/>
                <a:cs typeface="Arial"/>
                <a:sym typeface="Arial"/>
              </a:rPr>
              <a:t>4.Đánh giá hiệu quả </a:t>
            </a:r>
            <a:endParaRPr dirty="0">
              <a:latin typeface="Arial"/>
              <a:ea typeface="Arial"/>
              <a:cs typeface="Arial"/>
              <a:sym typeface="Arial"/>
            </a:endParaRPr>
          </a:p>
          <a:p>
            <a:pPr marL="0" lvl="0" indent="0" algn="l" rtl="0">
              <a:spcBef>
                <a:spcPts val="0"/>
              </a:spcBef>
              <a:spcAft>
                <a:spcPts val="0"/>
              </a:spcAft>
              <a:buSzPts val="3000"/>
              <a:buNone/>
            </a:pPr>
            <a:endParaRPr dirty="0">
              <a:latin typeface="Arial"/>
              <a:ea typeface="Arial"/>
              <a:cs typeface="Arial"/>
              <a:sym typeface="Arial"/>
            </a:endParaRPr>
          </a:p>
          <a:p>
            <a:pPr marL="0" lvl="0" indent="0" algn="l" rtl="0">
              <a:lnSpc>
                <a:spcPct val="100000"/>
              </a:lnSpc>
              <a:spcBef>
                <a:spcPts val="0"/>
              </a:spcBef>
              <a:spcAft>
                <a:spcPts val="0"/>
              </a:spcAft>
              <a:buSzPts val="30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g31944fb1add_5_123"/>
          <p:cNvSpPr txBox="1"/>
          <p:nvPr/>
        </p:nvSpPr>
        <p:spPr>
          <a:xfrm>
            <a:off x="5917550" y="1925425"/>
            <a:ext cx="32724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chemeClr val="dk1"/>
                </a:solidFill>
                <a:latin typeface="Poppins"/>
                <a:ea typeface="Poppins"/>
                <a:cs typeface="Poppins"/>
                <a:sym typeface="Poppins"/>
              </a:rPr>
              <a:t>Tiết kiệm chi phí cho chủ nuôi thú cưng.</a:t>
            </a:r>
            <a:endParaRPr b="1">
              <a:solidFill>
                <a:schemeClr val="dk1"/>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1400"/>
              <a:buFont typeface="Arial"/>
              <a:buNone/>
            </a:pPr>
            <a:endParaRPr sz="2000" b="1"/>
          </a:p>
        </p:txBody>
      </p:sp>
      <p:sp>
        <p:nvSpPr>
          <p:cNvPr id="1978" name="Google Shape;1978;g31944fb1add_5_123"/>
          <p:cNvSpPr txBox="1"/>
          <p:nvPr/>
        </p:nvSpPr>
        <p:spPr>
          <a:xfrm>
            <a:off x="5779525" y="3123800"/>
            <a:ext cx="3311400" cy="504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1" dirty="0"/>
              <a:t>Nâng cao chất lượng cuộc sống</a:t>
            </a:r>
            <a:endParaRPr sz="2000" b="1" i="0" u="none" strike="noStrike" cap="none" dirty="0">
              <a:solidFill>
                <a:schemeClr val="dk1"/>
              </a:solidFill>
            </a:endParaRPr>
          </a:p>
        </p:txBody>
      </p:sp>
      <p:sp>
        <p:nvSpPr>
          <p:cNvPr id="1979" name="Google Shape;1979;g31944fb1add_5_123"/>
          <p:cNvSpPr txBox="1"/>
          <p:nvPr/>
        </p:nvSpPr>
        <p:spPr>
          <a:xfrm>
            <a:off x="1002925" y="1497650"/>
            <a:ext cx="2361600" cy="50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2000"/>
              <a:buFont typeface="Arial"/>
              <a:buNone/>
            </a:pPr>
            <a:endParaRPr sz="2000" b="1"/>
          </a:p>
          <a:p>
            <a:pPr marL="0" lvl="0" indent="0" algn="l" rtl="0">
              <a:lnSpc>
                <a:spcPct val="115000"/>
              </a:lnSpc>
              <a:spcBef>
                <a:spcPts val="0"/>
              </a:spcBef>
              <a:spcAft>
                <a:spcPts val="0"/>
              </a:spcAft>
              <a:buClr>
                <a:srgbClr val="000000"/>
              </a:buClr>
              <a:buSzPts val="2000"/>
              <a:buFont typeface="Arial"/>
              <a:buNone/>
            </a:pPr>
            <a:r>
              <a:rPr lang="en" sz="2000" b="1"/>
              <a:t>Quy mô và giá trị</a:t>
            </a:r>
            <a:endParaRPr sz="2000" b="1">
              <a:solidFill>
                <a:schemeClr val="dk1"/>
              </a:solidFill>
            </a:endParaRPr>
          </a:p>
          <a:p>
            <a:pPr marL="0" lvl="0" indent="0" algn="l" rtl="0">
              <a:lnSpc>
                <a:spcPct val="115000"/>
              </a:lnSpc>
              <a:spcBef>
                <a:spcPts val="0"/>
              </a:spcBef>
              <a:spcAft>
                <a:spcPts val="0"/>
              </a:spcAft>
              <a:buClr>
                <a:srgbClr val="000000"/>
              </a:buClr>
              <a:buSzPts val="2000"/>
              <a:buFont typeface="Arial"/>
              <a:buNone/>
            </a:pPr>
            <a:endParaRPr sz="2000" b="1"/>
          </a:p>
        </p:txBody>
      </p:sp>
      <p:sp>
        <p:nvSpPr>
          <p:cNvPr id="1980" name="Google Shape;1980;g31944fb1add_5_123"/>
          <p:cNvSpPr txBox="1"/>
          <p:nvPr/>
        </p:nvSpPr>
        <p:spPr>
          <a:xfrm>
            <a:off x="1262375" y="3551587"/>
            <a:ext cx="2102100" cy="66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mn-lt"/>
                <a:ea typeface="Poppins"/>
                <a:cs typeface="Poppins"/>
                <a:sym typeface="Poppins"/>
              </a:rPr>
              <a:t>Phát hiện sớm nguy cơ cháy nổ.</a:t>
            </a:r>
            <a:endParaRPr dirty="0">
              <a:solidFill>
                <a:schemeClr val="dk1"/>
              </a:solidFill>
              <a:latin typeface="+mn-lt"/>
              <a:ea typeface="Poppins"/>
              <a:cs typeface="Poppins"/>
              <a:sym typeface="Poppins"/>
            </a:endParaRPr>
          </a:p>
          <a:p>
            <a:pPr marL="0" lvl="0" indent="0" algn="r" rtl="0">
              <a:lnSpc>
                <a:spcPct val="115000"/>
              </a:lnSpc>
              <a:spcBef>
                <a:spcPts val="0"/>
              </a:spcBef>
              <a:spcAft>
                <a:spcPts val="0"/>
              </a:spcAft>
              <a:buNone/>
            </a:pPr>
            <a:endParaRPr dirty="0">
              <a:solidFill>
                <a:schemeClr val="dk1"/>
              </a:solidFill>
              <a:latin typeface="+mn-lt"/>
              <a:ea typeface="Poppins"/>
              <a:cs typeface="Poppins"/>
              <a:sym typeface="Poppins"/>
            </a:endParaRPr>
          </a:p>
          <a:p>
            <a:pPr marL="0" marR="0" lvl="0" indent="0" algn="r" rtl="0">
              <a:lnSpc>
                <a:spcPct val="115000"/>
              </a:lnSpc>
              <a:spcBef>
                <a:spcPts val="0"/>
              </a:spcBef>
              <a:spcAft>
                <a:spcPts val="0"/>
              </a:spcAft>
              <a:buClr>
                <a:srgbClr val="000000"/>
              </a:buClr>
              <a:buSzPts val="1400"/>
              <a:buFont typeface="Arial"/>
              <a:buNone/>
            </a:pPr>
            <a:endParaRPr dirty="0">
              <a:solidFill>
                <a:schemeClr val="dk1"/>
              </a:solidFill>
              <a:latin typeface="+mn-lt"/>
              <a:ea typeface="Poppins"/>
              <a:cs typeface="Poppins"/>
              <a:sym typeface="Poppins"/>
            </a:endParaRPr>
          </a:p>
        </p:txBody>
      </p:sp>
      <p:sp>
        <p:nvSpPr>
          <p:cNvPr id="1981" name="Google Shape;1981;g31944fb1add_5_123"/>
          <p:cNvSpPr txBox="1"/>
          <p:nvPr/>
        </p:nvSpPr>
        <p:spPr>
          <a:xfrm>
            <a:off x="5763850" y="3708000"/>
            <a:ext cx="2940600" cy="66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dirty="0">
                <a:solidFill>
                  <a:schemeClr val="dk1"/>
                </a:solidFill>
                <a:latin typeface="+mn-lt"/>
                <a:ea typeface="Poppins"/>
                <a:cs typeface="Poppins"/>
                <a:sym typeface="Poppins"/>
              </a:rPr>
              <a:t>Tạo môi trường sống an toàn cho gia đình nuôi thú cưng.</a:t>
            </a:r>
            <a:endParaRPr sz="1400" b="1" i="0" u="none" strike="noStrike" cap="none" dirty="0">
              <a:solidFill>
                <a:schemeClr val="dk1"/>
              </a:solidFill>
              <a:latin typeface="+mn-lt"/>
              <a:ea typeface="Poppins"/>
              <a:cs typeface="Poppins"/>
              <a:sym typeface="Poppins"/>
            </a:endParaRPr>
          </a:p>
        </p:txBody>
      </p:sp>
      <p:sp>
        <p:nvSpPr>
          <p:cNvPr id="1982" name="Google Shape;1982;g31944fb1add_5_123"/>
          <p:cNvSpPr txBox="1"/>
          <p:nvPr/>
        </p:nvSpPr>
        <p:spPr>
          <a:xfrm>
            <a:off x="92025" y="3123825"/>
            <a:ext cx="3272400" cy="5040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2000"/>
              <a:buFont typeface="Arial"/>
              <a:buNone/>
            </a:pPr>
            <a:r>
              <a:rPr lang="en" sz="2000" b="1" dirty="0">
                <a:solidFill>
                  <a:schemeClr val="dk1"/>
                </a:solidFill>
                <a:latin typeface="IBM Plex Mono"/>
                <a:ea typeface="IBM Plex Mono"/>
                <a:cs typeface="IBM Plex Mono"/>
                <a:sym typeface="IBM Plex Mono"/>
              </a:rPr>
              <a:t>Tăng cường an ninh</a:t>
            </a:r>
            <a:endParaRPr sz="2000" b="1" i="0" u="none" strike="noStrike" cap="none" dirty="0">
              <a:solidFill>
                <a:schemeClr val="dk1"/>
              </a:solidFill>
              <a:latin typeface="IBM Plex Mono"/>
              <a:ea typeface="IBM Plex Mono"/>
              <a:cs typeface="IBM Plex Mono"/>
              <a:sym typeface="IBM Plex Mono"/>
            </a:endParaRPr>
          </a:p>
        </p:txBody>
      </p:sp>
      <p:grpSp>
        <p:nvGrpSpPr>
          <p:cNvPr id="1983" name="Google Shape;1983;g31944fb1add_5_123"/>
          <p:cNvGrpSpPr/>
          <p:nvPr/>
        </p:nvGrpSpPr>
        <p:grpSpPr>
          <a:xfrm>
            <a:off x="3994484" y="2326824"/>
            <a:ext cx="1155299" cy="1155149"/>
            <a:chOff x="4085864" y="2304898"/>
            <a:chExt cx="972392" cy="972266"/>
          </a:xfrm>
        </p:grpSpPr>
        <p:sp>
          <p:nvSpPr>
            <p:cNvPr id="1984" name="Google Shape;1984;g31944fb1add_5_123"/>
            <p:cNvSpPr/>
            <p:nvPr/>
          </p:nvSpPr>
          <p:spPr>
            <a:xfrm>
              <a:off x="4085864" y="2304898"/>
              <a:ext cx="972392" cy="972266"/>
            </a:xfrm>
            <a:custGeom>
              <a:avLst/>
              <a:gdLst/>
              <a:ahLst/>
              <a:cxnLst/>
              <a:rect l="l" t="t" r="r" b="b"/>
              <a:pathLst>
                <a:path w="7707" h="7706" extrusionOk="0">
                  <a:moveTo>
                    <a:pt x="3854" y="0"/>
                  </a:moveTo>
                  <a:cubicBezTo>
                    <a:pt x="3439" y="0"/>
                    <a:pt x="3030" y="65"/>
                    <a:pt x="2640" y="195"/>
                  </a:cubicBezTo>
                  <a:cubicBezTo>
                    <a:pt x="2543" y="227"/>
                    <a:pt x="2491" y="331"/>
                    <a:pt x="2522" y="428"/>
                  </a:cubicBezTo>
                  <a:cubicBezTo>
                    <a:pt x="2549" y="506"/>
                    <a:pt x="2621" y="555"/>
                    <a:pt x="2698" y="555"/>
                  </a:cubicBezTo>
                  <a:cubicBezTo>
                    <a:pt x="2717" y="555"/>
                    <a:pt x="2736" y="552"/>
                    <a:pt x="2755" y="546"/>
                  </a:cubicBezTo>
                  <a:cubicBezTo>
                    <a:pt x="3109" y="430"/>
                    <a:pt x="3478" y="369"/>
                    <a:pt x="3854" y="369"/>
                  </a:cubicBezTo>
                  <a:cubicBezTo>
                    <a:pt x="5774" y="369"/>
                    <a:pt x="7337" y="1933"/>
                    <a:pt x="7337" y="3852"/>
                  </a:cubicBezTo>
                  <a:cubicBezTo>
                    <a:pt x="7337" y="5773"/>
                    <a:pt x="5774" y="7337"/>
                    <a:pt x="3854" y="7337"/>
                  </a:cubicBezTo>
                  <a:cubicBezTo>
                    <a:pt x="1933" y="7337"/>
                    <a:pt x="370" y="5773"/>
                    <a:pt x="370" y="3852"/>
                  </a:cubicBezTo>
                  <a:cubicBezTo>
                    <a:pt x="370" y="2641"/>
                    <a:pt x="985" y="1535"/>
                    <a:pt x="2016" y="893"/>
                  </a:cubicBezTo>
                  <a:cubicBezTo>
                    <a:pt x="2102" y="839"/>
                    <a:pt x="2129" y="725"/>
                    <a:pt x="2074" y="639"/>
                  </a:cubicBezTo>
                  <a:cubicBezTo>
                    <a:pt x="2040" y="583"/>
                    <a:pt x="1979" y="552"/>
                    <a:pt x="1918" y="552"/>
                  </a:cubicBezTo>
                  <a:cubicBezTo>
                    <a:pt x="1884" y="552"/>
                    <a:pt x="1851" y="561"/>
                    <a:pt x="1821" y="579"/>
                  </a:cubicBezTo>
                  <a:cubicBezTo>
                    <a:pt x="1275" y="920"/>
                    <a:pt x="819" y="1394"/>
                    <a:pt x="501" y="1954"/>
                  </a:cubicBezTo>
                  <a:cubicBezTo>
                    <a:pt x="174" y="2530"/>
                    <a:pt x="0" y="3186"/>
                    <a:pt x="0" y="3852"/>
                  </a:cubicBezTo>
                  <a:cubicBezTo>
                    <a:pt x="0" y="5977"/>
                    <a:pt x="1729" y="7706"/>
                    <a:pt x="3854" y="7706"/>
                  </a:cubicBezTo>
                  <a:cubicBezTo>
                    <a:pt x="5979" y="7706"/>
                    <a:pt x="7707" y="5977"/>
                    <a:pt x="7707" y="3852"/>
                  </a:cubicBezTo>
                  <a:cubicBezTo>
                    <a:pt x="7707" y="1729"/>
                    <a:pt x="5978" y="0"/>
                    <a:pt x="385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g31944fb1add_5_123"/>
            <p:cNvSpPr/>
            <p:nvPr/>
          </p:nvSpPr>
          <p:spPr>
            <a:xfrm>
              <a:off x="4216324" y="2435989"/>
              <a:ext cx="711094" cy="711094"/>
            </a:xfrm>
            <a:custGeom>
              <a:avLst/>
              <a:gdLst/>
              <a:ahLst/>
              <a:cxnLst/>
              <a:rect l="l" t="t" r="r" b="b"/>
              <a:pathLst>
                <a:path w="5636" h="5636" extrusionOk="0">
                  <a:moveTo>
                    <a:pt x="3082" y="359"/>
                  </a:moveTo>
                  <a:lnTo>
                    <a:pt x="3082" y="833"/>
                  </a:lnTo>
                  <a:cubicBezTo>
                    <a:pt x="3082" y="920"/>
                    <a:pt x="3142" y="995"/>
                    <a:pt x="3228" y="1014"/>
                  </a:cubicBezTo>
                  <a:cubicBezTo>
                    <a:pt x="3437" y="1062"/>
                    <a:pt x="3635" y="1143"/>
                    <a:pt x="3815" y="1257"/>
                  </a:cubicBezTo>
                  <a:cubicBezTo>
                    <a:pt x="3845" y="1277"/>
                    <a:pt x="3880" y="1286"/>
                    <a:pt x="3914" y="1286"/>
                  </a:cubicBezTo>
                  <a:cubicBezTo>
                    <a:pt x="3963" y="1286"/>
                    <a:pt x="4011" y="1267"/>
                    <a:pt x="4048" y="1232"/>
                  </a:cubicBezTo>
                  <a:lnTo>
                    <a:pt x="4385" y="897"/>
                  </a:lnTo>
                  <a:lnTo>
                    <a:pt x="4756" y="1263"/>
                  </a:lnTo>
                  <a:lnTo>
                    <a:pt x="4418" y="1598"/>
                  </a:lnTo>
                  <a:cubicBezTo>
                    <a:pt x="4357" y="1660"/>
                    <a:pt x="4345" y="1756"/>
                    <a:pt x="4392" y="1828"/>
                  </a:cubicBezTo>
                  <a:cubicBezTo>
                    <a:pt x="4507" y="2007"/>
                    <a:pt x="4590" y="2204"/>
                    <a:pt x="4636" y="2410"/>
                  </a:cubicBezTo>
                  <a:cubicBezTo>
                    <a:pt x="4656" y="2496"/>
                    <a:pt x="4731" y="2556"/>
                    <a:pt x="4819" y="2556"/>
                  </a:cubicBezTo>
                  <a:lnTo>
                    <a:pt x="5276" y="2556"/>
                  </a:lnTo>
                  <a:lnTo>
                    <a:pt x="5276" y="3079"/>
                  </a:lnTo>
                  <a:lnTo>
                    <a:pt x="4819" y="3079"/>
                  </a:lnTo>
                  <a:cubicBezTo>
                    <a:pt x="4731" y="3079"/>
                    <a:pt x="4656" y="3140"/>
                    <a:pt x="4636" y="3225"/>
                  </a:cubicBezTo>
                  <a:cubicBezTo>
                    <a:pt x="4589" y="3431"/>
                    <a:pt x="4508" y="3628"/>
                    <a:pt x="4392" y="3807"/>
                  </a:cubicBezTo>
                  <a:cubicBezTo>
                    <a:pt x="4345" y="3881"/>
                    <a:pt x="4357" y="3976"/>
                    <a:pt x="4418" y="4037"/>
                  </a:cubicBezTo>
                  <a:lnTo>
                    <a:pt x="4756" y="4372"/>
                  </a:lnTo>
                  <a:lnTo>
                    <a:pt x="4385" y="4738"/>
                  </a:lnTo>
                  <a:lnTo>
                    <a:pt x="4048" y="4403"/>
                  </a:lnTo>
                  <a:cubicBezTo>
                    <a:pt x="4012" y="4367"/>
                    <a:pt x="3964" y="4349"/>
                    <a:pt x="3916" y="4349"/>
                  </a:cubicBezTo>
                  <a:cubicBezTo>
                    <a:pt x="3881" y="4349"/>
                    <a:pt x="3846" y="4358"/>
                    <a:pt x="3815" y="4378"/>
                  </a:cubicBezTo>
                  <a:cubicBezTo>
                    <a:pt x="3635" y="4492"/>
                    <a:pt x="3437" y="4573"/>
                    <a:pt x="3227" y="4619"/>
                  </a:cubicBezTo>
                  <a:cubicBezTo>
                    <a:pt x="3142" y="4639"/>
                    <a:pt x="3080" y="4713"/>
                    <a:pt x="3080" y="4800"/>
                  </a:cubicBezTo>
                  <a:lnTo>
                    <a:pt x="3080" y="5274"/>
                  </a:lnTo>
                  <a:lnTo>
                    <a:pt x="2557" y="5274"/>
                  </a:lnTo>
                  <a:lnTo>
                    <a:pt x="2557" y="4817"/>
                  </a:lnTo>
                  <a:cubicBezTo>
                    <a:pt x="2557" y="4729"/>
                    <a:pt x="2496" y="4654"/>
                    <a:pt x="2411" y="4634"/>
                  </a:cubicBezTo>
                  <a:cubicBezTo>
                    <a:pt x="2205" y="4587"/>
                    <a:pt x="2008" y="4505"/>
                    <a:pt x="1829" y="4390"/>
                  </a:cubicBezTo>
                  <a:cubicBezTo>
                    <a:pt x="1799" y="4370"/>
                    <a:pt x="1765" y="4361"/>
                    <a:pt x="1731" y="4361"/>
                  </a:cubicBezTo>
                  <a:cubicBezTo>
                    <a:pt x="1683" y="4361"/>
                    <a:pt x="1635" y="4380"/>
                    <a:pt x="1600" y="4416"/>
                  </a:cubicBezTo>
                  <a:lnTo>
                    <a:pt x="1264" y="4754"/>
                  </a:lnTo>
                  <a:lnTo>
                    <a:pt x="897" y="4383"/>
                  </a:lnTo>
                  <a:lnTo>
                    <a:pt x="1233" y="4043"/>
                  </a:lnTo>
                  <a:cubicBezTo>
                    <a:pt x="1294" y="3983"/>
                    <a:pt x="1305" y="3889"/>
                    <a:pt x="1259" y="3816"/>
                  </a:cubicBezTo>
                  <a:cubicBezTo>
                    <a:pt x="1144" y="3633"/>
                    <a:pt x="1063" y="3434"/>
                    <a:pt x="1016" y="3224"/>
                  </a:cubicBezTo>
                  <a:cubicBezTo>
                    <a:pt x="997" y="3138"/>
                    <a:pt x="922" y="3077"/>
                    <a:pt x="835" y="3077"/>
                  </a:cubicBezTo>
                  <a:lnTo>
                    <a:pt x="362" y="3077"/>
                  </a:lnTo>
                  <a:lnTo>
                    <a:pt x="362" y="2554"/>
                  </a:lnTo>
                  <a:lnTo>
                    <a:pt x="818" y="2554"/>
                  </a:lnTo>
                  <a:cubicBezTo>
                    <a:pt x="906" y="2554"/>
                    <a:pt x="982" y="2493"/>
                    <a:pt x="1001" y="2408"/>
                  </a:cubicBezTo>
                  <a:cubicBezTo>
                    <a:pt x="1049" y="2201"/>
                    <a:pt x="1129" y="2005"/>
                    <a:pt x="1244" y="1826"/>
                  </a:cubicBezTo>
                  <a:cubicBezTo>
                    <a:pt x="1292" y="1752"/>
                    <a:pt x="1280" y="1656"/>
                    <a:pt x="1218" y="1596"/>
                  </a:cubicBezTo>
                  <a:lnTo>
                    <a:pt x="881" y="1261"/>
                  </a:lnTo>
                  <a:lnTo>
                    <a:pt x="1252" y="895"/>
                  </a:lnTo>
                  <a:lnTo>
                    <a:pt x="1592" y="1231"/>
                  </a:lnTo>
                  <a:cubicBezTo>
                    <a:pt x="1627" y="1267"/>
                    <a:pt x="1674" y="1285"/>
                    <a:pt x="1722" y="1285"/>
                  </a:cubicBezTo>
                  <a:cubicBezTo>
                    <a:pt x="1755" y="1285"/>
                    <a:pt x="1789" y="1276"/>
                    <a:pt x="1819" y="1257"/>
                  </a:cubicBezTo>
                  <a:cubicBezTo>
                    <a:pt x="2002" y="1142"/>
                    <a:pt x="2201" y="1061"/>
                    <a:pt x="2411" y="1014"/>
                  </a:cubicBezTo>
                  <a:cubicBezTo>
                    <a:pt x="2496" y="994"/>
                    <a:pt x="2558" y="920"/>
                    <a:pt x="2558" y="833"/>
                  </a:cubicBezTo>
                  <a:lnTo>
                    <a:pt x="2558" y="359"/>
                  </a:lnTo>
                  <a:close/>
                  <a:moveTo>
                    <a:pt x="2519" y="0"/>
                  </a:moveTo>
                  <a:cubicBezTo>
                    <a:pt x="2341" y="0"/>
                    <a:pt x="2195" y="145"/>
                    <a:pt x="2195" y="324"/>
                  </a:cubicBezTo>
                  <a:lnTo>
                    <a:pt x="2195" y="702"/>
                  </a:lnTo>
                  <a:cubicBezTo>
                    <a:pt x="2048" y="745"/>
                    <a:pt x="1904" y="803"/>
                    <a:pt x="1770" y="879"/>
                  </a:cubicBezTo>
                  <a:lnTo>
                    <a:pt x="1503" y="612"/>
                  </a:lnTo>
                  <a:cubicBezTo>
                    <a:pt x="1439" y="548"/>
                    <a:pt x="1356" y="517"/>
                    <a:pt x="1273" y="517"/>
                  </a:cubicBezTo>
                  <a:cubicBezTo>
                    <a:pt x="1190" y="517"/>
                    <a:pt x="1107" y="548"/>
                    <a:pt x="1044" y="612"/>
                  </a:cubicBezTo>
                  <a:lnTo>
                    <a:pt x="611" y="1045"/>
                  </a:lnTo>
                  <a:cubicBezTo>
                    <a:pt x="484" y="1172"/>
                    <a:pt x="484" y="1377"/>
                    <a:pt x="611" y="1503"/>
                  </a:cubicBezTo>
                  <a:lnTo>
                    <a:pt x="878" y="1770"/>
                  </a:lnTo>
                  <a:cubicBezTo>
                    <a:pt x="805" y="1906"/>
                    <a:pt x="746" y="2048"/>
                    <a:pt x="702" y="2195"/>
                  </a:cubicBezTo>
                  <a:lnTo>
                    <a:pt x="323" y="2195"/>
                  </a:lnTo>
                  <a:cubicBezTo>
                    <a:pt x="145" y="2195"/>
                    <a:pt x="0" y="2340"/>
                    <a:pt x="0" y="2519"/>
                  </a:cubicBezTo>
                  <a:lnTo>
                    <a:pt x="0" y="3117"/>
                  </a:lnTo>
                  <a:cubicBezTo>
                    <a:pt x="0" y="3295"/>
                    <a:pt x="144" y="3441"/>
                    <a:pt x="323" y="3441"/>
                  </a:cubicBezTo>
                  <a:lnTo>
                    <a:pt x="702" y="3441"/>
                  </a:lnTo>
                  <a:cubicBezTo>
                    <a:pt x="745" y="3588"/>
                    <a:pt x="805" y="3731"/>
                    <a:pt x="878" y="3866"/>
                  </a:cubicBezTo>
                  <a:lnTo>
                    <a:pt x="611" y="4133"/>
                  </a:lnTo>
                  <a:cubicBezTo>
                    <a:pt x="550" y="4195"/>
                    <a:pt x="517" y="4275"/>
                    <a:pt x="517" y="4362"/>
                  </a:cubicBezTo>
                  <a:cubicBezTo>
                    <a:pt x="517" y="4448"/>
                    <a:pt x="551" y="4530"/>
                    <a:pt x="611" y="4592"/>
                  </a:cubicBezTo>
                  <a:lnTo>
                    <a:pt x="1044" y="5024"/>
                  </a:lnTo>
                  <a:cubicBezTo>
                    <a:pt x="1106" y="5086"/>
                    <a:pt x="1187" y="5119"/>
                    <a:pt x="1274" y="5119"/>
                  </a:cubicBezTo>
                  <a:cubicBezTo>
                    <a:pt x="1361" y="5119"/>
                    <a:pt x="1441" y="5085"/>
                    <a:pt x="1503" y="5024"/>
                  </a:cubicBezTo>
                  <a:lnTo>
                    <a:pt x="1770" y="4757"/>
                  </a:lnTo>
                  <a:cubicBezTo>
                    <a:pt x="1906" y="4832"/>
                    <a:pt x="2048" y="4890"/>
                    <a:pt x="2195" y="4934"/>
                  </a:cubicBezTo>
                  <a:lnTo>
                    <a:pt x="2195" y="5312"/>
                  </a:lnTo>
                  <a:cubicBezTo>
                    <a:pt x="2195" y="5490"/>
                    <a:pt x="2339" y="5636"/>
                    <a:pt x="2519" y="5636"/>
                  </a:cubicBezTo>
                  <a:lnTo>
                    <a:pt x="3117" y="5636"/>
                  </a:lnTo>
                  <a:cubicBezTo>
                    <a:pt x="3295" y="5636"/>
                    <a:pt x="3441" y="5492"/>
                    <a:pt x="3441" y="5312"/>
                  </a:cubicBezTo>
                  <a:lnTo>
                    <a:pt x="3441" y="4934"/>
                  </a:lnTo>
                  <a:cubicBezTo>
                    <a:pt x="3588" y="4891"/>
                    <a:pt x="3731" y="4833"/>
                    <a:pt x="3866" y="4757"/>
                  </a:cubicBezTo>
                  <a:lnTo>
                    <a:pt x="4133" y="5024"/>
                  </a:lnTo>
                  <a:cubicBezTo>
                    <a:pt x="4196" y="5088"/>
                    <a:pt x="4280" y="5120"/>
                    <a:pt x="4363" y="5120"/>
                  </a:cubicBezTo>
                  <a:cubicBezTo>
                    <a:pt x="4446" y="5120"/>
                    <a:pt x="4529" y="5088"/>
                    <a:pt x="4592" y="5024"/>
                  </a:cubicBezTo>
                  <a:lnTo>
                    <a:pt x="5019" y="4597"/>
                  </a:lnTo>
                  <a:cubicBezTo>
                    <a:pt x="5066" y="4550"/>
                    <a:pt x="5102" y="4490"/>
                    <a:pt x="5113" y="4425"/>
                  </a:cubicBezTo>
                  <a:cubicBezTo>
                    <a:pt x="5134" y="4315"/>
                    <a:pt x="5101" y="4209"/>
                    <a:pt x="5024" y="4133"/>
                  </a:cubicBezTo>
                  <a:lnTo>
                    <a:pt x="4757" y="3866"/>
                  </a:lnTo>
                  <a:cubicBezTo>
                    <a:pt x="4831" y="3730"/>
                    <a:pt x="4890" y="3588"/>
                    <a:pt x="4934" y="3441"/>
                  </a:cubicBezTo>
                  <a:lnTo>
                    <a:pt x="5312" y="3441"/>
                  </a:lnTo>
                  <a:cubicBezTo>
                    <a:pt x="5490" y="3441"/>
                    <a:pt x="5636" y="3296"/>
                    <a:pt x="5636" y="3117"/>
                  </a:cubicBezTo>
                  <a:lnTo>
                    <a:pt x="5636" y="2519"/>
                  </a:lnTo>
                  <a:cubicBezTo>
                    <a:pt x="5636" y="2341"/>
                    <a:pt x="5490" y="2195"/>
                    <a:pt x="5312" y="2195"/>
                  </a:cubicBezTo>
                  <a:lnTo>
                    <a:pt x="4934" y="2195"/>
                  </a:lnTo>
                  <a:cubicBezTo>
                    <a:pt x="4891" y="2048"/>
                    <a:pt x="4831" y="1905"/>
                    <a:pt x="4757" y="1770"/>
                  </a:cubicBezTo>
                  <a:lnTo>
                    <a:pt x="5024" y="1503"/>
                  </a:lnTo>
                  <a:cubicBezTo>
                    <a:pt x="5152" y="1376"/>
                    <a:pt x="5152" y="1171"/>
                    <a:pt x="5024" y="1045"/>
                  </a:cubicBezTo>
                  <a:lnTo>
                    <a:pt x="4592" y="612"/>
                  </a:lnTo>
                  <a:cubicBezTo>
                    <a:pt x="4528" y="549"/>
                    <a:pt x="4445" y="518"/>
                    <a:pt x="4362" y="518"/>
                  </a:cubicBezTo>
                  <a:cubicBezTo>
                    <a:pt x="4279" y="518"/>
                    <a:pt x="4196" y="549"/>
                    <a:pt x="4133" y="612"/>
                  </a:cubicBezTo>
                  <a:lnTo>
                    <a:pt x="3866" y="879"/>
                  </a:lnTo>
                  <a:cubicBezTo>
                    <a:pt x="3730" y="806"/>
                    <a:pt x="3588" y="746"/>
                    <a:pt x="3441" y="702"/>
                  </a:cubicBezTo>
                  <a:lnTo>
                    <a:pt x="3441" y="325"/>
                  </a:lnTo>
                  <a:cubicBezTo>
                    <a:pt x="3442" y="146"/>
                    <a:pt x="3296" y="0"/>
                    <a:pt x="31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g31944fb1add_5_123"/>
            <p:cNvSpPr/>
            <p:nvPr/>
          </p:nvSpPr>
          <p:spPr>
            <a:xfrm>
              <a:off x="4393593" y="2614898"/>
              <a:ext cx="355673" cy="352267"/>
            </a:xfrm>
            <a:custGeom>
              <a:avLst/>
              <a:gdLst/>
              <a:ahLst/>
              <a:cxnLst/>
              <a:rect l="l" t="t" r="r" b="b"/>
              <a:pathLst>
                <a:path w="2819" h="2792" extrusionOk="0">
                  <a:moveTo>
                    <a:pt x="1408" y="1"/>
                  </a:moveTo>
                  <a:cubicBezTo>
                    <a:pt x="1386" y="1"/>
                    <a:pt x="1364" y="1"/>
                    <a:pt x="1341" y="2"/>
                  </a:cubicBezTo>
                  <a:cubicBezTo>
                    <a:pt x="636" y="39"/>
                    <a:pt x="56" y="619"/>
                    <a:pt x="21" y="1325"/>
                  </a:cubicBezTo>
                  <a:cubicBezTo>
                    <a:pt x="1" y="1719"/>
                    <a:pt x="149" y="2105"/>
                    <a:pt x="428" y="2383"/>
                  </a:cubicBezTo>
                  <a:cubicBezTo>
                    <a:pt x="690" y="2645"/>
                    <a:pt x="1047" y="2791"/>
                    <a:pt x="1417" y="2791"/>
                  </a:cubicBezTo>
                  <a:cubicBezTo>
                    <a:pt x="1440" y="2791"/>
                    <a:pt x="1462" y="2791"/>
                    <a:pt x="1486" y="2789"/>
                  </a:cubicBezTo>
                  <a:cubicBezTo>
                    <a:pt x="1587" y="2785"/>
                    <a:pt x="1666" y="2698"/>
                    <a:pt x="1661" y="2596"/>
                  </a:cubicBezTo>
                  <a:cubicBezTo>
                    <a:pt x="1656" y="2497"/>
                    <a:pt x="1574" y="2421"/>
                    <a:pt x="1475" y="2421"/>
                  </a:cubicBezTo>
                  <a:cubicBezTo>
                    <a:pt x="1472" y="2421"/>
                    <a:pt x="1470" y="2421"/>
                    <a:pt x="1467" y="2421"/>
                  </a:cubicBezTo>
                  <a:cubicBezTo>
                    <a:pt x="1449" y="2422"/>
                    <a:pt x="1431" y="2422"/>
                    <a:pt x="1413" y="2422"/>
                  </a:cubicBezTo>
                  <a:cubicBezTo>
                    <a:pt x="1139" y="2422"/>
                    <a:pt x="884" y="2317"/>
                    <a:pt x="690" y="2121"/>
                  </a:cubicBezTo>
                  <a:cubicBezTo>
                    <a:pt x="483" y="1913"/>
                    <a:pt x="376" y="1636"/>
                    <a:pt x="391" y="1343"/>
                  </a:cubicBezTo>
                  <a:cubicBezTo>
                    <a:pt x="418" y="825"/>
                    <a:pt x="843" y="398"/>
                    <a:pt x="1361" y="372"/>
                  </a:cubicBezTo>
                  <a:cubicBezTo>
                    <a:pt x="1379" y="371"/>
                    <a:pt x="1396" y="371"/>
                    <a:pt x="1413" y="371"/>
                  </a:cubicBezTo>
                  <a:cubicBezTo>
                    <a:pt x="1690" y="371"/>
                    <a:pt x="1966" y="488"/>
                    <a:pt x="2157" y="687"/>
                  </a:cubicBezTo>
                  <a:cubicBezTo>
                    <a:pt x="2580" y="1131"/>
                    <a:pt x="2469" y="1782"/>
                    <a:pt x="2122" y="2131"/>
                  </a:cubicBezTo>
                  <a:cubicBezTo>
                    <a:pt x="2050" y="2202"/>
                    <a:pt x="2050" y="2320"/>
                    <a:pt x="2124" y="2392"/>
                  </a:cubicBezTo>
                  <a:cubicBezTo>
                    <a:pt x="2159" y="2428"/>
                    <a:pt x="2206" y="2446"/>
                    <a:pt x="2253" y="2446"/>
                  </a:cubicBezTo>
                  <a:cubicBezTo>
                    <a:pt x="2301" y="2446"/>
                    <a:pt x="2349" y="2427"/>
                    <a:pt x="2386" y="2390"/>
                  </a:cubicBezTo>
                  <a:cubicBezTo>
                    <a:pt x="2632" y="2142"/>
                    <a:pt x="2784" y="1798"/>
                    <a:pt x="2800" y="1445"/>
                  </a:cubicBezTo>
                  <a:cubicBezTo>
                    <a:pt x="2818" y="1064"/>
                    <a:pt x="2685" y="706"/>
                    <a:pt x="2424" y="432"/>
                  </a:cubicBezTo>
                  <a:cubicBezTo>
                    <a:pt x="2158" y="155"/>
                    <a:pt x="1791" y="1"/>
                    <a:pt x="1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7" name="Google Shape;1987;g31944fb1add_5_123"/>
          <p:cNvSpPr txBox="1"/>
          <p:nvPr/>
        </p:nvSpPr>
        <p:spPr>
          <a:xfrm>
            <a:off x="809700" y="1925425"/>
            <a:ext cx="28524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dirty="0">
                <a:solidFill>
                  <a:schemeClr val="dk1"/>
                </a:solidFill>
                <a:latin typeface="+mn-lt"/>
                <a:ea typeface="Poppins"/>
                <a:cs typeface="Poppins"/>
                <a:sym typeface="Poppins"/>
              </a:rPr>
              <a:t>Tiết kiệm chi phí, phù hợp với xu hướng chăm sóc thú cưng.</a:t>
            </a:r>
            <a:endParaRPr b="1" dirty="0">
              <a:solidFill>
                <a:schemeClr val="dk1"/>
              </a:solidFill>
              <a:latin typeface="+mn-lt"/>
              <a:ea typeface="Poppins"/>
              <a:cs typeface="Poppins"/>
              <a:sym typeface="Poppins"/>
            </a:endParaRPr>
          </a:p>
          <a:p>
            <a:pPr marL="0" marR="0" lvl="0" indent="0" algn="r" rtl="0">
              <a:lnSpc>
                <a:spcPct val="115000"/>
              </a:lnSpc>
              <a:spcBef>
                <a:spcPts val="0"/>
              </a:spcBef>
              <a:spcAft>
                <a:spcPts val="0"/>
              </a:spcAft>
              <a:buClr>
                <a:srgbClr val="000000"/>
              </a:buClr>
              <a:buSzPts val="1400"/>
              <a:buFont typeface="Arial"/>
              <a:buNone/>
            </a:pPr>
            <a:endParaRPr dirty="0">
              <a:solidFill>
                <a:schemeClr val="dk1"/>
              </a:solidFill>
              <a:latin typeface="+mn-lt"/>
              <a:ea typeface="Poppins"/>
              <a:cs typeface="Poppins"/>
              <a:sym typeface="Poppins"/>
            </a:endParaRPr>
          </a:p>
        </p:txBody>
      </p:sp>
      <p:cxnSp>
        <p:nvCxnSpPr>
          <p:cNvPr id="1988" name="Google Shape;1988;g31944fb1add_5_123"/>
          <p:cNvCxnSpPr>
            <a:stCxn id="1979" idx="3"/>
          </p:cNvCxnSpPr>
          <p:nvPr/>
        </p:nvCxnSpPr>
        <p:spPr>
          <a:xfrm>
            <a:off x="3364525" y="1749650"/>
            <a:ext cx="841200" cy="7371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989" name="Google Shape;1989;g31944fb1add_5_123"/>
          <p:cNvCxnSpPr>
            <a:stCxn id="1982" idx="3"/>
          </p:cNvCxnSpPr>
          <p:nvPr/>
        </p:nvCxnSpPr>
        <p:spPr>
          <a:xfrm>
            <a:off x="3364425" y="3375825"/>
            <a:ext cx="909300" cy="6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990" name="Google Shape;1990;g31944fb1add_5_123"/>
          <p:cNvCxnSpPr/>
          <p:nvPr/>
        </p:nvCxnSpPr>
        <p:spPr>
          <a:xfrm flipH="1">
            <a:off x="5060650" y="1683038"/>
            <a:ext cx="948900" cy="847200"/>
          </a:xfrm>
          <a:prstGeom prst="bentConnector3">
            <a:avLst>
              <a:gd name="adj1" fmla="val 50000"/>
            </a:avLst>
          </a:prstGeom>
          <a:noFill/>
          <a:ln w="9525" cap="flat" cmpd="sng">
            <a:solidFill>
              <a:schemeClr val="lt2"/>
            </a:solidFill>
            <a:prstDash val="solid"/>
            <a:round/>
            <a:headEnd type="oval" w="med" len="med"/>
            <a:tailEnd type="none" w="sm" len="sm"/>
          </a:ln>
        </p:spPr>
      </p:cxnSp>
      <p:cxnSp>
        <p:nvCxnSpPr>
          <p:cNvPr id="1991" name="Google Shape;1991;g31944fb1add_5_123"/>
          <p:cNvCxnSpPr>
            <a:stCxn id="1978" idx="1"/>
          </p:cNvCxnSpPr>
          <p:nvPr/>
        </p:nvCxnSpPr>
        <p:spPr>
          <a:xfrm rot="10800000">
            <a:off x="4860025" y="3080300"/>
            <a:ext cx="919500" cy="295500"/>
          </a:xfrm>
          <a:prstGeom prst="bentConnector3">
            <a:avLst>
              <a:gd name="adj1" fmla="val 50000"/>
            </a:avLst>
          </a:prstGeom>
          <a:noFill/>
          <a:ln w="9525" cap="flat" cmpd="sng">
            <a:solidFill>
              <a:schemeClr val="lt2"/>
            </a:solidFill>
            <a:prstDash val="solid"/>
            <a:round/>
            <a:headEnd type="oval" w="med" len="med"/>
            <a:tailEnd type="none" w="sm" len="sm"/>
          </a:ln>
        </p:spPr>
      </p:cxnSp>
      <p:sp>
        <p:nvSpPr>
          <p:cNvPr id="1992" name="Google Shape;1992;g31944fb1add_5_123"/>
          <p:cNvSpPr txBox="1"/>
          <p:nvPr/>
        </p:nvSpPr>
        <p:spPr>
          <a:xfrm>
            <a:off x="6009550" y="1421425"/>
            <a:ext cx="3311400" cy="50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2000"/>
              <a:buFont typeface="Arial"/>
              <a:buNone/>
            </a:pPr>
            <a:endParaRPr sz="2000" b="1" dirty="0"/>
          </a:p>
          <a:p>
            <a:pPr marL="0" lvl="0" indent="0" algn="l" rtl="0">
              <a:lnSpc>
                <a:spcPct val="115000"/>
              </a:lnSpc>
              <a:spcBef>
                <a:spcPts val="0"/>
              </a:spcBef>
              <a:spcAft>
                <a:spcPts val="0"/>
              </a:spcAft>
              <a:buClr>
                <a:srgbClr val="000000"/>
              </a:buClr>
              <a:buSzPts val="2000"/>
              <a:buFont typeface="Arial"/>
              <a:buNone/>
            </a:pPr>
            <a:endParaRPr sz="2000" b="1" dirty="0"/>
          </a:p>
          <a:p>
            <a:pPr marL="0" lvl="0" indent="0" algn="l" rtl="0">
              <a:lnSpc>
                <a:spcPct val="115000"/>
              </a:lnSpc>
              <a:spcBef>
                <a:spcPts val="0"/>
              </a:spcBef>
              <a:spcAft>
                <a:spcPts val="0"/>
              </a:spcAft>
              <a:buClr>
                <a:srgbClr val="000000"/>
              </a:buClr>
              <a:buSzPts val="2000"/>
              <a:buFont typeface="Arial"/>
              <a:buNone/>
            </a:pPr>
            <a:r>
              <a:rPr lang="en" sz="2000" b="1" dirty="0"/>
              <a:t>Giảm chi phí</a:t>
            </a:r>
            <a:endParaRPr sz="2000" b="1" dirty="0">
              <a:solidFill>
                <a:schemeClr val="dk1"/>
              </a:solidFill>
            </a:endParaRPr>
          </a:p>
          <a:p>
            <a:pPr marL="0" lvl="0" indent="0" algn="l" rtl="0">
              <a:spcBef>
                <a:spcPts val="0"/>
              </a:spcBef>
              <a:spcAft>
                <a:spcPts val="0"/>
              </a:spcAft>
              <a:buClr>
                <a:srgbClr val="000000"/>
              </a:buClr>
              <a:buSzPts val="3000"/>
              <a:buFont typeface="Arial"/>
              <a:buNone/>
            </a:pPr>
            <a:endParaRPr sz="2000" b="1" dirty="0">
              <a:solidFill>
                <a:schemeClr val="dk1"/>
              </a:solidFill>
            </a:endParaRPr>
          </a:p>
          <a:p>
            <a:pPr marL="0" marR="0" lvl="0" indent="0" algn="l" rtl="0">
              <a:lnSpc>
                <a:spcPct val="115000"/>
              </a:lnSpc>
              <a:spcBef>
                <a:spcPts val="0"/>
              </a:spcBef>
              <a:spcAft>
                <a:spcPts val="0"/>
              </a:spcAft>
              <a:buClr>
                <a:srgbClr val="000000"/>
              </a:buClr>
              <a:buSzPts val="2000"/>
              <a:buFont typeface="Arial"/>
              <a:buNone/>
            </a:pPr>
            <a:endParaRPr sz="2000" b="1" dirty="0"/>
          </a:p>
        </p:txBody>
      </p:sp>
      <p:sp>
        <p:nvSpPr>
          <p:cNvPr id="1993" name="Google Shape;1993;g31944fb1add_5_1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600"/>
              <a:buNone/>
            </a:pPr>
            <a:r>
              <a:rPr lang="en" dirty="0">
                <a:latin typeface="Arial"/>
                <a:ea typeface="Arial"/>
                <a:cs typeface="Arial"/>
                <a:sym typeface="Arial"/>
              </a:rPr>
              <a:t>4.Đánh giá hiệu quả </a:t>
            </a:r>
            <a:endParaRPr dirty="0">
              <a:latin typeface="Arial"/>
              <a:ea typeface="Arial"/>
              <a:cs typeface="Arial"/>
              <a:sym typeface="Arial"/>
            </a:endParaRPr>
          </a:p>
          <a:p>
            <a:pPr marL="0" lvl="0" indent="0" algn="l" rtl="0">
              <a:spcBef>
                <a:spcPts val="0"/>
              </a:spcBef>
              <a:spcAft>
                <a:spcPts val="0"/>
              </a:spcAft>
              <a:buSzPts val="3000"/>
              <a:buNone/>
            </a:pPr>
            <a:endParaRPr dirty="0">
              <a:latin typeface="Arial"/>
              <a:ea typeface="Arial"/>
              <a:cs typeface="Arial"/>
              <a:sym typeface="Arial"/>
            </a:endParaRPr>
          </a:p>
          <a:p>
            <a:pPr marL="0" lvl="0" indent="0" algn="l" rtl="0">
              <a:lnSpc>
                <a:spcPct val="100000"/>
              </a:lnSpc>
              <a:spcBef>
                <a:spcPts val="0"/>
              </a:spcBef>
              <a:spcAft>
                <a:spcPts val="0"/>
              </a:spcAft>
              <a:buSzPts val="30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4"/>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latin typeface="+mj-lt"/>
              </a:rPr>
              <a:t>01</a:t>
            </a:r>
            <a:endParaRPr dirty="0">
              <a:latin typeface="+mj-lt"/>
            </a:endParaRPr>
          </a:p>
        </p:txBody>
      </p:sp>
      <p:grpSp>
        <p:nvGrpSpPr>
          <p:cNvPr id="1520" name="Google Shape;1520;p4"/>
          <p:cNvGrpSpPr/>
          <p:nvPr/>
        </p:nvGrpSpPr>
        <p:grpSpPr>
          <a:xfrm>
            <a:off x="-374387" y="3354325"/>
            <a:ext cx="3922590" cy="2969900"/>
            <a:chOff x="-374387" y="3354325"/>
            <a:chExt cx="3922590" cy="2969900"/>
          </a:xfrm>
        </p:grpSpPr>
        <p:pic>
          <p:nvPicPr>
            <p:cNvPr id="1521" name="Google Shape;1521;p4"/>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522" name="Google Shape;1522;p4"/>
            <p:cNvGrpSpPr/>
            <p:nvPr/>
          </p:nvGrpSpPr>
          <p:grpSpPr>
            <a:xfrm>
              <a:off x="1853583" y="4445557"/>
              <a:ext cx="1694620" cy="1360169"/>
              <a:chOff x="7945225" y="4302000"/>
              <a:chExt cx="904666" cy="726121"/>
            </a:xfrm>
          </p:grpSpPr>
          <p:sp>
            <p:nvSpPr>
              <p:cNvPr id="1523" name="Google Shape;1523;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26" name="Google Shape;1526;p4"/>
          <p:cNvSpPr txBox="1">
            <a:spLocks noGrp="1"/>
          </p:cNvSpPr>
          <p:nvPr>
            <p:ph type="title"/>
          </p:nvPr>
        </p:nvSpPr>
        <p:spPr>
          <a:xfrm>
            <a:off x="720000" y="2079325"/>
            <a:ext cx="64668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000"/>
              <a:buNone/>
            </a:pPr>
            <a:r>
              <a:rPr lang="en" sz="4900" dirty="0">
                <a:latin typeface="Arial"/>
                <a:ea typeface="Arial"/>
                <a:cs typeface="Arial"/>
                <a:sym typeface="Arial"/>
              </a:rPr>
              <a:t>Ý TƯỞNG</a:t>
            </a:r>
            <a:endParaRPr sz="4900" dirty="0">
              <a:latin typeface="Arial"/>
              <a:ea typeface="Arial"/>
              <a:cs typeface="Arial"/>
              <a:sym typeface="Arial"/>
            </a:endParaRPr>
          </a:p>
        </p:txBody>
      </p:sp>
      <p:grpSp>
        <p:nvGrpSpPr>
          <p:cNvPr id="1527" name="Google Shape;1527;p4"/>
          <p:cNvGrpSpPr/>
          <p:nvPr/>
        </p:nvGrpSpPr>
        <p:grpSpPr>
          <a:xfrm>
            <a:off x="6487513" y="-1301175"/>
            <a:ext cx="4268216" cy="6666030"/>
            <a:chOff x="6128138" y="-1301175"/>
            <a:chExt cx="4268216" cy="6666030"/>
          </a:xfrm>
        </p:grpSpPr>
        <p:sp>
          <p:nvSpPr>
            <p:cNvPr id="1528" name="Google Shape;1528;p4"/>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3" name="Google Shape;1533;p4"/>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34" name="Google Shape;1534;p4"/>
            <p:cNvGrpSpPr/>
            <p:nvPr/>
          </p:nvGrpSpPr>
          <p:grpSpPr>
            <a:xfrm rot="5400000">
              <a:off x="7873341" y="4254316"/>
              <a:ext cx="708100" cy="708500"/>
              <a:chOff x="3678700" y="407275"/>
              <a:chExt cx="708100" cy="708500"/>
            </a:xfrm>
          </p:grpSpPr>
          <p:sp>
            <p:nvSpPr>
              <p:cNvPr id="1535" name="Google Shape;1535;p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2" name="Google Shape;1542;p4"/>
            <p:cNvGrpSpPr/>
            <p:nvPr/>
          </p:nvGrpSpPr>
          <p:grpSpPr>
            <a:xfrm rot="5400000">
              <a:off x="8639847" y="3354200"/>
              <a:ext cx="457787" cy="458045"/>
              <a:chOff x="3678700" y="407275"/>
              <a:chExt cx="708100" cy="708500"/>
            </a:xfrm>
          </p:grpSpPr>
          <p:sp>
            <p:nvSpPr>
              <p:cNvPr id="1543" name="Google Shape;1543;p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0" name="Google Shape;1550;p4"/>
            <p:cNvGrpSpPr/>
            <p:nvPr/>
          </p:nvGrpSpPr>
          <p:grpSpPr>
            <a:xfrm>
              <a:off x="7787267" y="539497"/>
              <a:ext cx="208184" cy="208184"/>
              <a:chOff x="8356813" y="1074288"/>
              <a:chExt cx="351900" cy="351900"/>
            </a:xfrm>
          </p:grpSpPr>
          <p:sp>
            <p:nvSpPr>
              <p:cNvPr id="1551" name="Google Shape;1551;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3" name="Google Shape;1553;p4"/>
            <p:cNvGrpSpPr/>
            <p:nvPr/>
          </p:nvGrpSpPr>
          <p:grpSpPr>
            <a:xfrm>
              <a:off x="7194842" y="2467660"/>
              <a:ext cx="208184" cy="208184"/>
              <a:chOff x="8356813" y="1074288"/>
              <a:chExt cx="351900" cy="351900"/>
            </a:xfrm>
          </p:grpSpPr>
          <p:sp>
            <p:nvSpPr>
              <p:cNvPr id="1554" name="Google Shape;1554;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6" name="Google Shape;1556;p4"/>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7" name="Google Shape;1557;p4"/>
          <p:cNvGrpSpPr/>
          <p:nvPr/>
        </p:nvGrpSpPr>
        <p:grpSpPr>
          <a:xfrm>
            <a:off x="796100" y="3019701"/>
            <a:ext cx="4558967" cy="134100"/>
            <a:chOff x="796100" y="3019701"/>
            <a:chExt cx="4558967" cy="134100"/>
          </a:xfrm>
        </p:grpSpPr>
        <p:sp>
          <p:nvSpPr>
            <p:cNvPr id="1558" name="Google Shape;1558;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59" name="Google Shape;1559;p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560" name="Google Shape;1560;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g31944fb1add_1_37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latin typeface="Arial"/>
                <a:ea typeface="Arial"/>
                <a:cs typeface="Arial"/>
                <a:sym typeface="Arial"/>
              </a:rPr>
              <a:t>01. Ý TƯỞNG</a:t>
            </a:r>
            <a:endParaRPr>
              <a:latin typeface="Arial"/>
              <a:ea typeface="Arial"/>
              <a:cs typeface="Arial"/>
              <a:sym typeface="Arial"/>
            </a:endParaRPr>
          </a:p>
        </p:txBody>
      </p:sp>
      <p:sp>
        <p:nvSpPr>
          <p:cNvPr id="1566" name="Google Shape;1566;g31944fb1add_1_372"/>
          <p:cNvSpPr txBox="1">
            <a:spLocks noGrp="1"/>
          </p:cNvSpPr>
          <p:nvPr>
            <p:ph type="subTitle" idx="2"/>
          </p:nvPr>
        </p:nvSpPr>
        <p:spPr>
          <a:xfrm>
            <a:off x="512000" y="1494300"/>
            <a:ext cx="4424400" cy="2637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b="1" dirty="0">
                <a:solidFill>
                  <a:srgbClr val="000000"/>
                </a:solidFill>
                <a:latin typeface="Arial"/>
                <a:ea typeface="Arial"/>
                <a:cs typeface="Arial"/>
                <a:sym typeface="Arial"/>
              </a:rPr>
              <a:t>Hoàn cảnh ra đời</a:t>
            </a:r>
            <a:r>
              <a:rPr lang="en" sz="1600" dirty="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457200" lvl="0" indent="-330200" algn="just" rtl="0">
              <a:spcBef>
                <a:spcPts val="120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S</a:t>
            </a:r>
            <a:r>
              <a:rPr lang="en-US" sz="1600" dirty="0">
                <a:solidFill>
                  <a:srgbClr val="000000"/>
                </a:solidFill>
                <a:latin typeface="Arial"/>
                <a:ea typeface="Arial"/>
                <a:cs typeface="Arial"/>
                <a:sym typeface="Arial"/>
              </a:rPr>
              <a:t>ố </a:t>
            </a:r>
            <a:r>
              <a:rPr lang="en" sz="1600" dirty="0">
                <a:solidFill>
                  <a:srgbClr val="000000"/>
                </a:solidFill>
                <a:latin typeface="Arial"/>
                <a:ea typeface="Arial"/>
                <a:cs typeface="Arial"/>
                <a:sym typeface="Arial"/>
              </a:rPr>
              <a:t>lượng người nuôi thú cưng t</a:t>
            </a:r>
            <a:r>
              <a:rPr lang="en-US" sz="1600">
                <a:solidFill>
                  <a:srgbClr val="000000"/>
                </a:solidFill>
                <a:latin typeface="Arial"/>
                <a:ea typeface="Arial"/>
                <a:cs typeface="Arial"/>
                <a:sym typeface="Arial"/>
              </a:rPr>
              <a:t>ăng</a:t>
            </a:r>
            <a:r>
              <a:rPr lang="en" sz="160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Khó khăn trong việc giám sát thú cưng do cuộc sống bận rộn.</a:t>
            </a:r>
            <a:endParaRPr sz="1600" dirty="0">
              <a:solidFill>
                <a:srgbClr val="000000"/>
              </a:solidFill>
              <a:latin typeface="Arial"/>
              <a:ea typeface="Arial"/>
              <a:cs typeface="Arial"/>
              <a:sym typeface="Arial"/>
            </a:endParaRPr>
          </a:p>
          <a:p>
            <a:pPr marL="0" lvl="0" indent="0" algn="just" rtl="0">
              <a:spcBef>
                <a:spcPts val="1200"/>
              </a:spcBef>
              <a:spcAft>
                <a:spcPts val="0"/>
              </a:spcAft>
              <a:buNone/>
            </a:pPr>
            <a:r>
              <a:rPr lang="en" sz="1600" b="1" dirty="0">
                <a:solidFill>
                  <a:srgbClr val="000000"/>
                </a:solidFill>
                <a:latin typeface="Arial"/>
                <a:ea typeface="Arial"/>
                <a:cs typeface="Arial"/>
                <a:sym typeface="Arial"/>
              </a:rPr>
              <a:t>Ý tưởng phát triển</a:t>
            </a:r>
            <a:r>
              <a:rPr lang="en" sz="1600" dirty="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457200" lvl="0" indent="-330200" algn="just" rtl="0">
              <a:spcBef>
                <a:spcPts val="120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Nhu cầu tiện lợi trong chăm sóc thú cưng.</a:t>
            </a:r>
            <a:endParaRPr sz="1600" dirty="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Ứng dụng AI và nhận diện hình ảnh.</a:t>
            </a:r>
            <a:endParaRPr sz="1600" dirty="0">
              <a:solidFill>
                <a:srgbClr val="000000"/>
              </a:solidFill>
              <a:latin typeface="Arial"/>
              <a:ea typeface="Arial"/>
              <a:cs typeface="Arial"/>
              <a:sym typeface="Arial"/>
            </a:endParaRPr>
          </a:p>
          <a:p>
            <a:pPr marL="0" lvl="0" indent="0" algn="just" rtl="0">
              <a:spcBef>
                <a:spcPts val="1200"/>
              </a:spcBef>
              <a:spcAft>
                <a:spcPts val="0"/>
              </a:spcAft>
              <a:buNone/>
            </a:pPr>
            <a:endParaRPr sz="1600"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sz="1600" dirty="0">
              <a:latin typeface="Arial"/>
              <a:ea typeface="Arial"/>
              <a:cs typeface="Arial"/>
              <a:sym typeface="Arial"/>
            </a:endParaRPr>
          </a:p>
        </p:txBody>
      </p:sp>
      <p:grpSp>
        <p:nvGrpSpPr>
          <p:cNvPr id="1567" name="Google Shape;1567;g31944fb1add_1_372"/>
          <p:cNvGrpSpPr/>
          <p:nvPr/>
        </p:nvGrpSpPr>
        <p:grpSpPr>
          <a:xfrm>
            <a:off x="-123925" y="4132284"/>
            <a:ext cx="4558967" cy="1141122"/>
            <a:chOff x="-123925" y="4132284"/>
            <a:chExt cx="4558967" cy="1141122"/>
          </a:xfrm>
        </p:grpSpPr>
        <p:grpSp>
          <p:nvGrpSpPr>
            <p:cNvPr id="1568" name="Google Shape;1568;g31944fb1add_1_372"/>
            <p:cNvGrpSpPr/>
            <p:nvPr/>
          </p:nvGrpSpPr>
          <p:grpSpPr>
            <a:xfrm>
              <a:off x="-3" y="4132284"/>
              <a:ext cx="2308406" cy="1141122"/>
              <a:chOff x="-3" y="4132284"/>
              <a:chExt cx="2308406" cy="1141122"/>
            </a:xfrm>
          </p:grpSpPr>
          <p:sp>
            <p:nvSpPr>
              <p:cNvPr id="1569" name="Google Shape;1569;g31944fb1add_1_372"/>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g31944fb1add_1_372"/>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1" name="Google Shape;1571;g31944fb1add_1_372"/>
            <p:cNvGrpSpPr/>
            <p:nvPr/>
          </p:nvGrpSpPr>
          <p:grpSpPr>
            <a:xfrm>
              <a:off x="-123925" y="4386226"/>
              <a:ext cx="4558967" cy="134100"/>
              <a:chOff x="796100" y="3019701"/>
              <a:chExt cx="4558967" cy="134100"/>
            </a:xfrm>
          </p:grpSpPr>
          <p:sp>
            <p:nvSpPr>
              <p:cNvPr id="1572" name="Google Shape;1572;g31944fb1add_1_37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3" name="Google Shape;1573;g31944fb1add_1_372"/>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574" name="Google Shape;1574;g31944fb1add_1_37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575" name="Google Shape;1575;g31944fb1add_1_372"/>
          <p:cNvPicPr preferRelativeResize="0"/>
          <p:nvPr/>
        </p:nvPicPr>
        <p:blipFill>
          <a:blip r:embed="rId3">
            <a:alphaModFix/>
          </a:blip>
          <a:stretch>
            <a:fillRect/>
          </a:stretch>
        </p:blipFill>
        <p:spPr>
          <a:xfrm>
            <a:off x="4974225" y="1872025"/>
            <a:ext cx="3955325" cy="226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g31944fb1add_1_3"/>
          <p:cNvSpPr txBox="1">
            <a:spLocks noGrp="1"/>
          </p:cNvSpPr>
          <p:nvPr>
            <p:ph type="subTitle" idx="2"/>
          </p:nvPr>
        </p:nvSpPr>
        <p:spPr>
          <a:xfrm>
            <a:off x="587625" y="1561988"/>
            <a:ext cx="4470300" cy="26379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None/>
            </a:pPr>
            <a:r>
              <a:rPr lang="en" sz="1600" b="1" dirty="0">
                <a:solidFill>
                  <a:srgbClr val="000000"/>
                </a:solidFill>
                <a:latin typeface="Arial"/>
                <a:ea typeface="Arial"/>
                <a:cs typeface="Arial"/>
                <a:sym typeface="Arial"/>
              </a:rPr>
              <a:t>Vấn đề giải quyết</a:t>
            </a:r>
            <a:r>
              <a:rPr lang="en" sz="1600" dirty="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457200" lvl="0" indent="-330200" algn="just" rtl="0">
              <a:spcBef>
                <a:spcPts val="120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Giám sát từ xa.</a:t>
            </a:r>
            <a:endParaRPr sz="1600" dirty="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Cảnh báo nguy hiểm.</a:t>
            </a:r>
            <a:endParaRPr sz="1600" dirty="0">
              <a:solidFill>
                <a:srgbClr val="000000"/>
              </a:solidFill>
              <a:latin typeface="Arial"/>
              <a:ea typeface="Arial"/>
              <a:cs typeface="Arial"/>
              <a:sym typeface="Arial"/>
            </a:endParaRPr>
          </a:p>
          <a:p>
            <a:pPr marL="0" lvl="0" indent="0" algn="just" rtl="0">
              <a:spcBef>
                <a:spcPts val="1200"/>
              </a:spcBef>
              <a:spcAft>
                <a:spcPts val="0"/>
              </a:spcAft>
              <a:buNone/>
            </a:pPr>
            <a:r>
              <a:rPr lang="en" sz="1600" b="1" dirty="0">
                <a:solidFill>
                  <a:srgbClr val="000000"/>
                </a:solidFill>
                <a:latin typeface="Arial"/>
                <a:ea typeface="Arial"/>
                <a:cs typeface="Arial"/>
                <a:sym typeface="Arial"/>
              </a:rPr>
              <a:t>Tại sao cần thiết</a:t>
            </a:r>
            <a:r>
              <a:rPr lang="en" sz="1600" dirty="0">
                <a:solidFill>
                  <a:srgbClr val="000000"/>
                </a:solidFill>
                <a:latin typeface="Arial"/>
                <a:ea typeface="Arial"/>
                <a:cs typeface="Arial"/>
                <a:sym typeface="Arial"/>
              </a:rPr>
              <a:t>:</a:t>
            </a:r>
            <a:endParaRPr sz="1600" dirty="0">
              <a:solidFill>
                <a:srgbClr val="000000"/>
              </a:solidFill>
              <a:latin typeface="Arial"/>
              <a:ea typeface="Arial"/>
              <a:cs typeface="Arial"/>
              <a:sym typeface="Arial"/>
            </a:endParaRPr>
          </a:p>
          <a:p>
            <a:pPr marL="457200" lvl="0" indent="-330200" algn="just" rtl="0">
              <a:spcBef>
                <a:spcPts val="120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An tâm khi vắng nhà.</a:t>
            </a:r>
            <a:endParaRPr sz="1600" dirty="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dirty="0">
                <a:solidFill>
                  <a:srgbClr val="000000"/>
                </a:solidFill>
                <a:latin typeface="Arial"/>
                <a:ea typeface="Arial"/>
                <a:cs typeface="Arial"/>
                <a:sym typeface="Arial"/>
              </a:rPr>
              <a:t>Nâng cao chất lượng chăm sóc thú cưng.</a:t>
            </a:r>
            <a:endParaRPr sz="1600" b="1" dirty="0">
              <a:solidFill>
                <a:srgbClr val="000000"/>
              </a:solidFill>
              <a:latin typeface="Arial"/>
              <a:ea typeface="Arial"/>
              <a:cs typeface="Arial"/>
              <a:sym typeface="Arial"/>
            </a:endParaRPr>
          </a:p>
          <a:p>
            <a:pPr marL="0" lvl="0" indent="0" algn="just" rtl="0">
              <a:spcBef>
                <a:spcPts val="1200"/>
              </a:spcBef>
              <a:spcAft>
                <a:spcPts val="0"/>
              </a:spcAft>
              <a:buNone/>
            </a:pPr>
            <a:endParaRPr sz="1600"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sz="1600" dirty="0"/>
          </a:p>
        </p:txBody>
      </p:sp>
      <p:grpSp>
        <p:nvGrpSpPr>
          <p:cNvPr id="1581" name="Google Shape;1581;g31944fb1add_1_3"/>
          <p:cNvGrpSpPr/>
          <p:nvPr/>
        </p:nvGrpSpPr>
        <p:grpSpPr>
          <a:xfrm>
            <a:off x="-123925" y="4132284"/>
            <a:ext cx="4558967" cy="1141122"/>
            <a:chOff x="-123925" y="4132284"/>
            <a:chExt cx="4558967" cy="1141122"/>
          </a:xfrm>
        </p:grpSpPr>
        <p:grpSp>
          <p:nvGrpSpPr>
            <p:cNvPr id="1582" name="Google Shape;1582;g31944fb1add_1_3"/>
            <p:cNvGrpSpPr/>
            <p:nvPr/>
          </p:nvGrpSpPr>
          <p:grpSpPr>
            <a:xfrm>
              <a:off x="-3" y="4132284"/>
              <a:ext cx="2308406" cy="1141122"/>
              <a:chOff x="-3" y="4132284"/>
              <a:chExt cx="2308406" cy="1141122"/>
            </a:xfrm>
          </p:grpSpPr>
          <p:sp>
            <p:nvSpPr>
              <p:cNvPr id="1583" name="Google Shape;1583;g31944fb1add_1_3"/>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g31944fb1add_1_3"/>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5" name="Google Shape;1585;g31944fb1add_1_3"/>
            <p:cNvGrpSpPr/>
            <p:nvPr/>
          </p:nvGrpSpPr>
          <p:grpSpPr>
            <a:xfrm>
              <a:off x="-123925" y="4386226"/>
              <a:ext cx="4558967" cy="134100"/>
              <a:chOff x="796100" y="3019701"/>
              <a:chExt cx="4558967" cy="134100"/>
            </a:xfrm>
          </p:grpSpPr>
          <p:sp>
            <p:nvSpPr>
              <p:cNvPr id="1586" name="Google Shape;1586;g31944fb1add_1_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87" name="Google Shape;1587;g31944fb1add_1_3"/>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588" name="Google Shape;1588;g31944fb1add_1_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589" name="Google Shape;1589;g31944fb1add_1_3"/>
          <p:cNvPicPr preferRelativeResize="0"/>
          <p:nvPr/>
        </p:nvPicPr>
        <p:blipFill>
          <a:blip r:embed="rId3">
            <a:alphaModFix/>
          </a:blip>
          <a:stretch>
            <a:fillRect/>
          </a:stretch>
        </p:blipFill>
        <p:spPr>
          <a:xfrm>
            <a:off x="4986700" y="1779225"/>
            <a:ext cx="3740150" cy="2137226"/>
          </a:xfrm>
          <a:prstGeom prst="rect">
            <a:avLst/>
          </a:prstGeom>
          <a:noFill/>
          <a:ln>
            <a:noFill/>
          </a:ln>
        </p:spPr>
      </p:pic>
      <p:sp>
        <p:nvSpPr>
          <p:cNvPr id="1590" name="Google Shape;1590;g31944fb1add_1_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latin typeface="Arial"/>
                <a:ea typeface="Arial"/>
                <a:cs typeface="Arial"/>
                <a:sym typeface="Arial"/>
              </a:rPr>
              <a:t>01. Ý TƯỞNG</a:t>
            </a:r>
            <a:endParaRPr dirty="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g31944fb1add_1_17"/>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latin typeface="+mj-lt"/>
              </a:rPr>
              <a:t>02</a:t>
            </a:r>
            <a:endParaRPr dirty="0">
              <a:latin typeface="+mj-lt"/>
            </a:endParaRPr>
          </a:p>
        </p:txBody>
      </p:sp>
      <p:grpSp>
        <p:nvGrpSpPr>
          <p:cNvPr id="1596" name="Google Shape;1596;g31944fb1add_1_17"/>
          <p:cNvGrpSpPr/>
          <p:nvPr/>
        </p:nvGrpSpPr>
        <p:grpSpPr>
          <a:xfrm>
            <a:off x="-374387" y="3354325"/>
            <a:ext cx="3922593" cy="2969900"/>
            <a:chOff x="-374387" y="3354325"/>
            <a:chExt cx="3922593" cy="2969900"/>
          </a:xfrm>
        </p:grpSpPr>
        <p:pic>
          <p:nvPicPr>
            <p:cNvPr id="1597" name="Google Shape;1597;g31944fb1add_1_17"/>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598" name="Google Shape;1598;g31944fb1add_1_17"/>
            <p:cNvGrpSpPr/>
            <p:nvPr/>
          </p:nvGrpSpPr>
          <p:grpSpPr>
            <a:xfrm>
              <a:off x="1853586" y="4445562"/>
              <a:ext cx="1694620" cy="1360169"/>
              <a:chOff x="7945225" y="4302000"/>
              <a:chExt cx="904666" cy="726121"/>
            </a:xfrm>
          </p:grpSpPr>
          <p:sp>
            <p:nvSpPr>
              <p:cNvPr id="1599" name="Google Shape;1599;g31944fb1add_1_1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g31944fb1add_1_1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g31944fb1add_1_1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803"/>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02" name="Google Shape;1602;g31944fb1add_1_17"/>
          <p:cNvSpPr txBox="1">
            <a:spLocks noGrp="1"/>
          </p:cNvSpPr>
          <p:nvPr>
            <p:ph type="title"/>
          </p:nvPr>
        </p:nvSpPr>
        <p:spPr>
          <a:xfrm>
            <a:off x="720000" y="2079325"/>
            <a:ext cx="8142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6200" dirty="0">
                <a:latin typeface="Arial"/>
                <a:ea typeface="Arial"/>
                <a:cs typeface="Arial"/>
                <a:sym typeface="Arial"/>
              </a:rPr>
              <a:t>Mô tả về sản phẩm</a:t>
            </a:r>
            <a:endParaRPr dirty="0">
              <a:latin typeface="Arial"/>
              <a:ea typeface="Arial"/>
              <a:cs typeface="Arial"/>
              <a:sym typeface="Arial"/>
            </a:endParaRPr>
          </a:p>
        </p:txBody>
      </p:sp>
      <p:grpSp>
        <p:nvGrpSpPr>
          <p:cNvPr id="1603" name="Google Shape;1603;g31944fb1add_1_17"/>
          <p:cNvGrpSpPr/>
          <p:nvPr/>
        </p:nvGrpSpPr>
        <p:grpSpPr>
          <a:xfrm>
            <a:off x="6487513" y="-1301175"/>
            <a:ext cx="4268216" cy="6666030"/>
            <a:chOff x="6128138" y="-1301175"/>
            <a:chExt cx="4268216" cy="6666030"/>
          </a:xfrm>
        </p:grpSpPr>
        <p:sp>
          <p:nvSpPr>
            <p:cNvPr id="1604" name="Google Shape;1604;g31944fb1add_1_17"/>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g31944fb1add_1_17"/>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g31944fb1add_1_17"/>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g31944fb1add_1_17"/>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274"/>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g31944fb1add_1_17"/>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9" name="Google Shape;1609;g31944fb1add_1_17"/>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610" name="Google Shape;1610;g31944fb1add_1_17"/>
            <p:cNvGrpSpPr/>
            <p:nvPr/>
          </p:nvGrpSpPr>
          <p:grpSpPr>
            <a:xfrm rot="5400000">
              <a:off x="7873341" y="4254316"/>
              <a:ext cx="708100" cy="708500"/>
              <a:chOff x="3678700" y="407275"/>
              <a:chExt cx="708100" cy="708500"/>
            </a:xfrm>
          </p:grpSpPr>
          <p:sp>
            <p:nvSpPr>
              <p:cNvPr id="1611" name="Google Shape;1611;g31944fb1add_1_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g31944fb1add_1_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g31944fb1add_1_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g31944fb1add_1_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g31944fb1add_1_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g31944fb1add_1_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g31944fb1add_1_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8" name="Google Shape;1618;g31944fb1add_1_17"/>
            <p:cNvGrpSpPr/>
            <p:nvPr/>
          </p:nvGrpSpPr>
          <p:grpSpPr>
            <a:xfrm rot="5400000">
              <a:off x="8639847" y="3354198"/>
              <a:ext cx="457787" cy="458045"/>
              <a:chOff x="3678700" y="407275"/>
              <a:chExt cx="708100" cy="708500"/>
            </a:xfrm>
          </p:grpSpPr>
          <p:sp>
            <p:nvSpPr>
              <p:cNvPr id="1619" name="Google Shape;1619;g31944fb1add_1_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g31944fb1add_1_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31944fb1add_1_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g31944fb1add_1_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g31944fb1add_1_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g31944fb1add_1_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g31944fb1add_1_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666"/>
                    </a:srgbClr>
                  </a:gs>
                  <a:gs pos="78000">
                    <a:srgbClr val="F5F8FF">
                      <a:alpha val="46666"/>
                    </a:srgbClr>
                  </a:gs>
                  <a:gs pos="100000">
                    <a:srgbClr val="F5F8FF">
                      <a:alpha val="4666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6" name="Google Shape;1626;g31944fb1add_1_17"/>
            <p:cNvGrpSpPr/>
            <p:nvPr/>
          </p:nvGrpSpPr>
          <p:grpSpPr>
            <a:xfrm>
              <a:off x="7787268" y="539497"/>
              <a:ext cx="208184" cy="208184"/>
              <a:chOff x="8356813" y="1074288"/>
              <a:chExt cx="351900" cy="351900"/>
            </a:xfrm>
          </p:grpSpPr>
          <p:sp>
            <p:nvSpPr>
              <p:cNvPr id="1627" name="Google Shape;1627;g31944fb1add_1_1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31944fb1add_1_17"/>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9" name="Google Shape;1629;g31944fb1add_1_17"/>
            <p:cNvGrpSpPr/>
            <p:nvPr/>
          </p:nvGrpSpPr>
          <p:grpSpPr>
            <a:xfrm>
              <a:off x="7194843" y="2467660"/>
              <a:ext cx="208184" cy="208184"/>
              <a:chOff x="8356813" y="1074288"/>
              <a:chExt cx="351900" cy="351900"/>
            </a:xfrm>
          </p:grpSpPr>
          <p:sp>
            <p:nvSpPr>
              <p:cNvPr id="1630" name="Google Shape;1630;g31944fb1add_1_1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g31944fb1add_1_17"/>
              <p:cNvSpPr/>
              <p:nvPr/>
            </p:nvSpPr>
            <p:spPr>
              <a:xfrm>
                <a:off x="8406497" y="1123972"/>
                <a:ext cx="252600" cy="252600"/>
              </a:xfrm>
              <a:prstGeom prst="ellipse">
                <a:avLst/>
              </a:prstGeom>
              <a:gradFill>
                <a:gsLst>
                  <a:gs pos="0">
                    <a:srgbClr val="9900FF">
                      <a:alpha val="46274"/>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2" name="Google Shape;1632;g31944fb1add_1_17"/>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3" name="Google Shape;1633;g31944fb1add_1_17"/>
          <p:cNvGrpSpPr/>
          <p:nvPr/>
        </p:nvGrpSpPr>
        <p:grpSpPr>
          <a:xfrm>
            <a:off x="796100" y="3019701"/>
            <a:ext cx="4558967" cy="134100"/>
            <a:chOff x="796100" y="3019701"/>
            <a:chExt cx="4558967" cy="134100"/>
          </a:xfrm>
        </p:grpSpPr>
        <p:sp>
          <p:nvSpPr>
            <p:cNvPr id="1634" name="Google Shape;1634;g31944fb1add_1_1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35" name="Google Shape;1635;g31944fb1add_1_17"/>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636" name="Google Shape;1636;g31944fb1add_1_1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8"/>
          <p:cNvSpPr txBox="1">
            <a:spLocks noGrp="1"/>
          </p:cNvSpPr>
          <p:nvPr>
            <p:ph type="subTitle" idx="6"/>
          </p:nvPr>
        </p:nvSpPr>
        <p:spPr>
          <a:xfrm>
            <a:off x="6362225" y="1363450"/>
            <a:ext cx="2675100" cy="40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Theo Dõi Sức Khỏe Cơ Bản</a:t>
            </a:r>
            <a:endParaRPr sz="1400" dirty="0">
              <a:latin typeface="Arial"/>
              <a:ea typeface="Arial"/>
              <a:cs typeface="Arial"/>
              <a:sym typeface="Arial"/>
            </a:endParaRPr>
          </a:p>
        </p:txBody>
      </p:sp>
      <p:sp>
        <p:nvSpPr>
          <p:cNvPr id="1642" name="Google Shape;1642;p8"/>
          <p:cNvSpPr txBox="1">
            <a:spLocks noGrp="1"/>
          </p:cNvSpPr>
          <p:nvPr>
            <p:ph type="subTitle" idx="1"/>
          </p:nvPr>
        </p:nvSpPr>
        <p:spPr>
          <a:xfrm>
            <a:off x="672525" y="1837400"/>
            <a:ext cx="22218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000000"/>
                </a:solidFill>
                <a:latin typeface="Arial"/>
                <a:ea typeface="Arial"/>
                <a:cs typeface="Arial"/>
                <a:sym typeface="Arial"/>
              </a:rPr>
              <a:t>Camera AI theo dõi hoạt động.</a:t>
            </a:r>
            <a:endParaRPr dirty="0">
              <a:solidFill>
                <a:srgbClr val="000000"/>
              </a:solidFill>
              <a:latin typeface="Arial"/>
              <a:ea typeface="Arial"/>
              <a:cs typeface="Arial"/>
              <a:sym typeface="Arial"/>
            </a:endParaRPr>
          </a:p>
          <a:p>
            <a:pPr marL="0" lvl="0" indent="0" algn="just" rtl="0">
              <a:spcBef>
                <a:spcPts val="0"/>
              </a:spcBef>
              <a:spcAft>
                <a:spcPts val="0"/>
              </a:spcAft>
              <a:buNone/>
            </a:pPr>
            <a:r>
              <a:rPr lang="en" dirty="0">
                <a:solidFill>
                  <a:srgbClr val="000000"/>
                </a:solidFill>
                <a:latin typeface="Arial"/>
                <a:ea typeface="Arial"/>
                <a:cs typeface="Arial"/>
                <a:sym typeface="Arial"/>
              </a:rPr>
              <a:t>Truy cập từ xa qua ứng dụng/website.</a:t>
            </a:r>
            <a:endParaRPr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643" name="Google Shape;1643;p8"/>
          <p:cNvSpPr txBox="1">
            <a:spLocks noGrp="1"/>
          </p:cNvSpPr>
          <p:nvPr>
            <p:ph type="subTitle" idx="2"/>
          </p:nvPr>
        </p:nvSpPr>
        <p:spPr>
          <a:xfrm>
            <a:off x="3517375" y="1837400"/>
            <a:ext cx="22218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000000"/>
                </a:solidFill>
                <a:latin typeface="Arial"/>
                <a:ea typeface="Arial"/>
                <a:cs typeface="Arial"/>
                <a:sym typeface="Arial"/>
              </a:rPr>
              <a:t>Phát hiện hành vi bất thường.</a:t>
            </a:r>
            <a:endParaRPr>
              <a:solidFill>
                <a:srgbClr val="000000"/>
              </a:solidFill>
              <a:latin typeface="Arial"/>
              <a:ea typeface="Arial"/>
              <a:cs typeface="Arial"/>
              <a:sym typeface="Arial"/>
            </a:endParaRPr>
          </a:p>
          <a:p>
            <a:pPr marL="0" lvl="0" indent="0" algn="just" rtl="0">
              <a:lnSpc>
                <a:spcPct val="100000"/>
              </a:lnSpc>
              <a:spcBef>
                <a:spcPts val="0"/>
              </a:spcBef>
              <a:spcAft>
                <a:spcPts val="0"/>
              </a:spcAft>
              <a:buNone/>
            </a:pPr>
            <a:r>
              <a:rPr lang="en">
                <a:solidFill>
                  <a:srgbClr val="000000"/>
                </a:solidFill>
                <a:latin typeface="Arial"/>
                <a:ea typeface="Arial"/>
                <a:cs typeface="Arial"/>
                <a:sym typeface="Arial"/>
              </a:rPr>
              <a:t>Gửi thông báo cảnh báo.</a:t>
            </a:r>
            <a:endParaRPr>
              <a:solidFill>
                <a:srgbClr val="000000"/>
              </a:solidFill>
              <a:latin typeface="Arial"/>
              <a:ea typeface="Arial"/>
              <a:cs typeface="Arial"/>
              <a:sym typeface="Arial"/>
            </a:endParaRPr>
          </a:p>
          <a:p>
            <a:pPr marL="0" lvl="0" indent="0" algn="just" rtl="0">
              <a:spcBef>
                <a:spcPts val="0"/>
              </a:spcBef>
              <a:spcAft>
                <a:spcPts val="0"/>
              </a:spcAft>
              <a:buClr>
                <a:srgbClr val="000000"/>
              </a:buClr>
              <a:buSzPts val="6200"/>
              <a:buFont typeface="Arial"/>
              <a:buNone/>
            </a:pPr>
            <a:endParaRPr b="1">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a:latin typeface="Arial"/>
              <a:ea typeface="Arial"/>
              <a:cs typeface="Arial"/>
              <a:sym typeface="Arial"/>
            </a:endParaRPr>
          </a:p>
        </p:txBody>
      </p:sp>
      <p:sp>
        <p:nvSpPr>
          <p:cNvPr id="1644" name="Google Shape;1644;p8"/>
          <p:cNvSpPr txBox="1">
            <a:spLocks noGrp="1"/>
          </p:cNvSpPr>
          <p:nvPr>
            <p:ph type="subTitle" idx="3"/>
          </p:nvPr>
        </p:nvSpPr>
        <p:spPr>
          <a:xfrm>
            <a:off x="6362225" y="1733900"/>
            <a:ext cx="22902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6200"/>
              <a:buFont typeface="Arial"/>
              <a:buNone/>
            </a:pPr>
            <a:r>
              <a:rPr lang="en" dirty="0">
                <a:solidFill>
                  <a:srgbClr val="000000"/>
                </a:solidFill>
                <a:latin typeface="Arial"/>
                <a:ea typeface="Arial"/>
                <a:cs typeface="Arial"/>
                <a:sym typeface="Arial"/>
              </a:rPr>
              <a:t>Phân tích chỉ số sức khỏe qua hành vi.</a:t>
            </a:r>
            <a:endParaRPr dirty="0">
              <a:solidFill>
                <a:srgbClr val="000000"/>
              </a:solidFill>
              <a:latin typeface="Arial"/>
              <a:ea typeface="Arial"/>
              <a:cs typeface="Arial"/>
              <a:sym typeface="Arial"/>
            </a:endParaRPr>
          </a:p>
          <a:p>
            <a:pPr marL="0" lvl="0" indent="0" algn="just" rtl="0">
              <a:spcBef>
                <a:spcPts val="0"/>
              </a:spcBef>
              <a:spcAft>
                <a:spcPts val="0"/>
              </a:spcAft>
              <a:buClr>
                <a:srgbClr val="000000"/>
              </a:buClr>
              <a:buSzPts val="6200"/>
              <a:buFont typeface="Arial"/>
              <a:buNone/>
            </a:pPr>
            <a:r>
              <a:rPr lang="en" dirty="0">
                <a:solidFill>
                  <a:srgbClr val="000000"/>
                </a:solidFill>
                <a:latin typeface="Arial"/>
                <a:ea typeface="Arial"/>
                <a:cs typeface="Arial"/>
                <a:sym typeface="Arial"/>
              </a:rPr>
              <a:t>Cảnh báo dấu hiệu bất thường.</a:t>
            </a:r>
            <a:endParaRPr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645" name="Google Shape;1645;p8"/>
          <p:cNvSpPr txBox="1">
            <a:spLocks noGrp="1"/>
          </p:cNvSpPr>
          <p:nvPr>
            <p:ph type="subTitle" idx="4"/>
          </p:nvPr>
        </p:nvSpPr>
        <p:spPr>
          <a:xfrm>
            <a:off x="614050" y="1315875"/>
            <a:ext cx="2332500" cy="67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Giám sát Thú Cưng Theo Thời Gian Thực</a:t>
            </a:r>
            <a:endParaRPr sz="1400" dirty="0">
              <a:latin typeface="Arial"/>
              <a:ea typeface="Arial"/>
              <a:cs typeface="Arial"/>
              <a:sym typeface="Arial"/>
            </a:endParaRPr>
          </a:p>
        </p:txBody>
      </p:sp>
      <p:sp>
        <p:nvSpPr>
          <p:cNvPr id="1646" name="Google Shape;1646;p8"/>
          <p:cNvSpPr txBox="1">
            <a:spLocks noGrp="1"/>
          </p:cNvSpPr>
          <p:nvPr>
            <p:ph type="subTitle" idx="5"/>
          </p:nvPr>
        </p:nvSpPr>
        <p:spPr>
          <a:xfrm>
            <a:off x="3517363" y="1426100"/>
            <a:ext cx="2357400" cy="5727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Nhận Diện Hành Vi và Cảnh Báo Nguy Hiểm</a:t>
            </a:r>
            <a:endParaRPr sz="1400" dirty="0">
              <a:latin typeface="Arial"/>
              <a:ea typeface="Arial"/>
              <a:cs typeface="Arial"/>
              <a:sym typeface="Arial"/>
            </a:endParaRPr>
          </a:p>
        </p:txBody>
      </p:sp>
      <p:pic>
        <p:nvPicPr>
          <p:cNvPr id="1647" name="Google Shape;1647;p8"/>
          <p:cNvPicPr preferRelativeResize="0"/>
          <p:nvPr/>
        </p:nvPicPr>
        <p:blipFill>
          <a:blip r:embed="rId3">
            <a:alphaModFix/>
          </a:blip>
          <a:stretch>
            <a:fillRect/>
          </a:stretch>
        </p:blipFill>
        <p:spPr>
          <a:xfrm>
            <a:off x="3348100" y="3125675"/>
            <a:ext cx="2697150" cy="1447625"/>
          </a:xfrm>
          <a:prstGeom prst="rect">
            <a:avLst/>
          </a:prstGeom>
          <a:noFill/>
          <a:ln>
            <a:noFill/>
          </a:ln>
        </p:spPr>
      </p:pic>
      <p:pic>
        <p:nvPicPr>
          <p:cNvPr id="1648" name="Google Shape;1648;p8"/>
          <p:cNvPicPr preferRelativeResize="0"/>
          <p:nvPr/>
        </p:nvPicPr>
        <p:blipFill>
          <a:blip r:embed="rId4">
            <a:alphaModFix/>
          </a:blip>
          <a:stretch>
            <a:fillRect/>
          </a:stretch>
        </p:blipFill>
        <p:spPr>
          <a:xfrm>
            <a:off x="6235275" y="3125676"/>
            <a:ext cx="2795250" cy="1447625"/>
          </a:xfrm>
          <a:prstGeom prst="rect">
            <a:avLst/>
          </a:prstGeom>
          <a:noFill/>
          <a:ln>
            <a:noFill/>
          </a:ln>
        </p:spPr>
      </p:pic>
      <p:pic>
        <p:nvPicPr>
          <p:cNvPr id="1649" name="Google Shape;1649;p8"/>
          <p:cNvPicPr preferRelativeResize="0"/>
          <p:nvPr/>
        </p:nvPicPr>
        <p:blipFill>
          <a:blip r:embed="rId5">
            <a:alphaModFix/>
          </a:blip>
          <a:stretch>
            <a:fillRect/>
          </a:stretch>
        </p:blipFill>
        <p:spPr>
          <a:xfrm>
            <a:off x="378075" y="3125676"/>
            <a:ext cx="2548374" cy="1447624"/>
          </a:xfrm>
          <a:prstGeom prst="rect">
            <a:avLst/>
          </a:prstGeom>
          <a:noFill/>
          <a:ln>
            <a:noFill/>
          </a:ln>
        </p:spPr>
      </p:pic>
      <p:sp>
        <p:nvSpPr>
          <p:cNvPr id="1650" name="Google Shape;1650;p8"/>
          <p:cNvSpPr/>
          <p:nvPr/>
        </p:nvSpPr>
        <p:spPr>
          <a:xfrm>
            <a:off x="3567125" y="970863"/>
            <a:ext cx="448813" cy="449641"/>
          </a:xfrm>
          <a:custGeom>
            <a:avLst/>
            <a:gdLst/>
            <a:ahLst/>
            <a:cxnLst/>
            <a:rect l="l" t="t" r="r" b="b"/>
            <a:pathLst>
              <a:path w="12585" h="12580" extrusionOk="0">
                <a:moveTo>
                  <a:pt x="6286" y="455"/>
                </a:moveTo>
                <a:cubicBezTo>
                  <a:pt x="6398" y="564"/>
                  <a:pt x="6576" y="711"/>
                  <a:pt x="6821" y="842"/>
                </a:cubicBezTo>
                <a:cubicBezTo>
                  <a:pt x="7117" y="1002"/>
                  <a:pt x="7560" y="1163"/>
                  <a:pt x="8143" y="1163"/>
                </a:cubicBezTo>
                <a:cubicBezTo>
                  <a:pt x="8305" y="1163"/>
                  <a:pt x="8478" y="1150"/>
                  <a:pt x="8661" y="1122"/>
                </a:cubicBezTo>
                <a:lnTo>
                  <a:pt x="8661" y="1122"/>
                </a:lnTo>
                <a:cubicBezTo>
                  <a:pt x="8686" y="1465"/>
                  <a:pt x="8708" y="2225"/>
                  <a:pt x="8530" y="3067"/>
                </a:cubicBezTo>
                <a:cubicBezTo>
                  <a:pt x="8391" y="3730"/>
                  <a:pt x="8153" y="4311"/>
                  <a:pt x="7828" y="4796"/>
                </a:cubicBezTo>
                <a:cubicBezTo>
                  <a:pt x="7440" y="5373"/>
                  <a:pt x="6921" y="5814"/>
                  <a:pt x="6286" y="6105"/>
                </a:cubicBezTo>
                <a:cubicBezTo>
                  <a:pt x="5652" y="5814"/>
                  <a:pt x="5134" y="5376"/>
                  <a:pt x="4746" y="4800"/>
                </a:cubicBezTo>
                <a:cubicBezTo>
                  <a:pt x="4421" y="4318"/>
                  <a:pt x="4184" y="3738"/>
                  <a:pt x="4042" y="3075"/>
                </a:cubicBezTo>
                <a:cubicBezTo>
                  <a:pt x="3862" y="2232"/>
                  <a:pt x="3884" y="1466"/>
                  <a:pt x="3909" y="1122"/>
                </a:cubicBezTo>
                <a:lnTo>
                  <a:pt x="3909" y="1122"/>
                </a:lnTo>
                <a:cubicBezTo>
                  <a:pt x="4092" y="1150"/>
                  <a:pt x="4265" y="1163"/>
                  <a:pt x="4427" y="1163"/>
                </a:cubicBezTo>
                <a:cubicBezTo>
                  <a:pt x="5009" y="1163"/>
                  <a:pt x="5453" y="1002"/>
                  <a:pt x="5749" y="842"/>
                </a:cubicBezTo>
                <a:cubicBezTo>
                  <a:pt x="5994" y="710"/>
                  <a:pt x="6173" y="564"/>
                  <a:pt x="6286" y="455"/>
                </a:cubicBezTo>
                <a:close/>
                <a:moveTo>
                  <a:pt x="11907" y="2488"/>
                </a:moveTo>
                <a:cubicBezTo>
                  <a:pt x="12065" y="2488"/>
                  <a:pt x="12193" y="2615"/>
                  <a:pt x="12193" y="2773"/>
                </a:cubicBezTo>
                <a:lnTo>
                  <a:pt x="12191" y="9239"/>
                </a:lnTo>
                <a:lnTo>
                  <a:pt x="11733" y="9239"/>
                </a:lnTo>
                <a:lnTo>
                  <a:pt x="11733" y="6384"/>
                </a:lnTo>
                <a:cubicBezTo>
                  <a:pt x="11733" y="6296"/>
                  <a:pt x="11675" y="6216"/>
                  <a:pt x="11588" y="6198"/>
                </a:cubicBezTo>
                <a:cubicBezTo>
                  <a:pt x="11576" y="6196"/>
                  <a:pt x="11563" y="6194"/>
                  <a:pt x="11551" y="6194"/>
                </a:cubicBezTo>
                <a:cubicBezTo>
                  <a:pt x="11452" y="6194"/>
                  <a:pt x="11372" y="6277"/>
                  <a:pt x="11372" y="6379"/>
                </a:cubicBezTo>
                <a:lnTo>
                  <a:pt x="11372" y="9205"/>
                </a:lnTo>
                <a:lnTo>
                  <a:pt x="1182" y="9205"/>
                </a:lnTo>
                <a:lnTo>
                  <a:pt x="1182" y="3372"/>
                </a:lnTo>
                <a:cubicBezTo>
                  <a:pt x="1182" y="3336"/>
                  <a:pt x="1210" y="3307"/>
                  <a:pt x="1246" y="3307"/>
                </a:cubicBezTo>
                <a:lnTo>
                  <a:pt x="3711" y="3307"/>
                </a:lnTo>
                <a:cubicBezTo>
                  <a:pt x="3866" y="3940"/>
                  <a:pt x="4105" y="4504"/>
                  <a:pt x="4427" y="4981"/>
                </a:cubicBezTo>
                <a:cubicBezTo>
                  <a:pt x="4870" y="5641"/>
                  <a:pt x="5469" y="6139"/>
                  <a:pt x="6204" y="6459"/>
                </a:cubicBezTo>
                <a:cubicBezTo>
                  <a:pt x="6226" y="6469"/>
                  <a:pt x="6252" y="6474"/>
                  <a:pt x="6278" y="6474"/>
                </a:cubicBezTo>
                <a:cubicBezTo>
                  <a:pt x="6303" y="6474"/>
                  <a:pt x="6329" y="6469"/>
                  <a:pt x="6351" y="6459"/>
                </a:cubicBezTo>
                <a:cubicBezTo>
                  <a:pt x="7087" y="6139"/>
                  <a:pt x="7685" y="5642"/>
                  <a:pt x="8129" y="4981"/>
                </a:cubicBezTo>
                <a:cubicBezTo>
                  <a:pt x="8449" y="4504"/>
                  <a:pt x="8689" y="3940"/>
                  <a:pt x="8843" y="3307"/>
                </a:cubicBezTo>
                <a:lnTo>
                  <a:pt x="11309" y="3307"/>
                </a:lnTo>
                <a:cubicBezTo>
                  <a:pt x="11344" y="3307"/>
                  <a:pt x="11373" y="3336"/>
                  <a:pt x="11373" y="3372"/>
                </a:cubicBezTo>
                <a:lnTo>
                  <a:pt x="11373" y="5597"/>
                </a:lnTo>
                <a:cubicBezTo>
                  <a:pt x="11373" y="5683"/>
                  <a:pt x="11429" y="5763"/>
                  <a:pt x="11514" y="5782"/>
                </a:cubicBezTo>
                <a:cubicBezTo>
                  <a:pt x="11527" y="5785"/>
                  <a:pt x="11541" y="5786"/>
                  <a:pt x="11553" y="5786"/>
                </a:cubicBezTo>
                <a:cubicBezTo>
                  <a:pt x="11653" y="5786"/>
                  <a:pt x="11734" y="5701"/>
                  <a:pt x="11734" y="5597"/>
                </a:cubicBezTo>
                <a:lnTo>
                  <a:pt x="11734" y="3411"/>
                </a:lnTo>
                <a:cubicBezTo>
                  <a:pt x="11734" y="3173"/>
                  <a:pt x="11540" y="2979"/>
                  <a:pt x="11300" y="2979"/>
                </a:cubicBezTo>
                <a:lnTo>
                  <a:pt x="8978" y="2979"/>
                </a:lnTo>
                <a:cubicBezTo>
                  <a:pt x="9009" y="2809"/>
                  <a:pt x="9031" y="2645"/>
                  <a:pt x="9047" y="2488"/>
                </a:cubicBezTo>
                <a:close/>
                <a:moveTo>
                  <a:pt x="3637" y="2491"/>
                </a:moveTo>
                <a:cubicBezTo>
                  <a:pt x="3655" y="2649"/>
                  <a:pt x="3679" y="2812"/>
                  <a:pt x="3710" y="2981"/>
                </a:cubicBezTo>
                <a:lnTo>
                  <a:pt x="1253" y="2981"/>
                </a:lnTo>
                <a:cubicBezTo>
                  <a:pt x="1013" y="2981"/>
                  <a:pt x="820" y="3175"/>
                  <a:pt x="820" y="3415"/>
                </a:cubicBezTo>
                <a:lnTo>
                  <a:pt x="820" y="9241"/>
                </a:lnTo>
                <a:lnTo>
                  <a:pt x="361" y="9241"/>
                </a:lnTo>
                <a:lnTo>
                  <a:pt x="361" y="2776"/>
                </a:lnTo>
                <a:lnTo>
                  <a:pt x="363" y="2776"/>
                </a:lnTo>
                <a:cubicBezTo>
                  <a:pt x="363" y="2618"/>
                  <a:pt x="491" y="2491"/>
                  <a:pt x="648" y="2491"/>
                </a:cubicBezTo>
                <a:close/>
                <a:moveTo>
                  <a:pt x="12191" y="9598"/>
                </a:moveTo>
                <a:lnTo>
                  <a:pt x="12191" y="10155"/>
                </a:lnTo>
                <a:cubicBezTo>
                  <a:pt x="12191" y="10318"/>
                  <a:pt x="12059" y="10451"/>
                  <a:pt x="11896" y="10451"/>
                </a:cubicBezTo>
                <a:lnTo>
                  <a:pt x="649" y="10451"/>
                </a:lnTo>
                <a:cubicBezTo>
                  <a:pt x="491" y="10451"/>
                  <a:pt x="363" y="10322"/>
                  <a:pt x="363" y="10164"/>
                </a:cubicBezTo>
                <a:lnTo>
                  <a:pt x="363" y="9598"/>
                </a:lnTo>
                <a:close/>
                <a:moveTo>
                  <a:pt x="7021" y="10812"/>
                </a:moveTo>
                <a:cubicBezTo>
                  <a:pt x="7071" y="11102"/>
                  <a:pt x="7192" y="11731"/>
                  <a:pt x="7403" y="12221"/>
                </a:cubicBezTo>
                <a:lnTo>
                  <a:pt x="5167" y="12221"/>
                </a:lnTo>
                <a:cubicBezTo>
                  <a:pt x="5378" y="11731"/>
                  <a:pt x="5500" y="11102"/>
                  <a:pt x="5548" y="10812"/>
                </a:cubicBezTo>
                <a:close/>
                <a:moveTo>
                  <a:pt x="6292" y="0"/>
                </a:moveTo>
                <a:cubicBezTo>
                  <a:pt x="6234" y="0"/>
                  <a:pt x="6181" y="27"/>
                  <a:pt x="6145" y="74"/>
                </a:cubicBezTo>
                <a:cubicBezTo>
                  <a:pt x="6143" y="77"/>
                  <a:pt x="5950" y="326"/>
                  <a:pt x="5565" y="532"/>
                </a:cubicBezTo>
                <a:cubicBezTo>
                  <a:pt x="5226" y="713"/>
                  <a:pt x="4850" y="804"/>
                  <a:pt x="4441" y="804"/>
                </a:cubicBezTo>
                <a:cubicBezTo>
                  <a:pt x="4232" y="804"/>
                  <a:pt x="4015" y="780"/>
                  <a:pt x="3790" y="732"/>
                </a:cubicBezTo>
                <a:cubicBezTo>
                  <a:pt x="3774" y="729"/>
                  <a:pt x="3759" y="727"/>
                  <a:pt x="3744" y="727"/>
                </a:cubicBezTo>
                <a:cubicBezTo>
                  <a:pt x="3739" y="727"/>
                  <a:pt x="3733" y="728"/>
                  <a:pt x="3728" y="728"/>
                </a:cubicBezTo>
                <a:cubicBezTo>
                  <a:pt x="3639" y="740"/>
                  <a:pt x="3577" y="808"/>
                  <a:pt x="3567" y="888"/>
                </a:cubicBezTo>
                <a:cubicBezTo>
                  <a:pt x="3564" y="918"/>
                  <a:pt x="3499" y="1420"/>
                  <a:pt x="3545" y="2129"/>
                </a:cubicBezTo>
                <a:lnTo>
                  <a:pt x="656" y="2129"/>
                </a:lnTo>
                <a:cubicBezTo>
                  <a:pt x="294" y="2129"/>
                  <a:pt x="0" y="2423"/>
                  <a:pt x="0" y="2784"/>
                </a:cubicBezTo>
                <a:lnTo>
                  <a:pt x="0" y="10157"/>
                </a:lnTo>
                <a:cubicBezTo>
                  <a:pt x="0" y="10519"/>
                  <a:pt x="294" y="10812"/>
                  <a:pt x="656" y="10812"/>
                </a:cubicBezTo>
                <a:lnTo>
                  <a:pt x="5172" y="10812"/>
                </a:lnTo>
                <a:cubicBezTo>
                  <a:pt x="5114" y="11144"/>
                  <a:pt x="4979" y="11798"/>
                  <a:pt x="4759" y="12221"/>
                </a:cubicBezTo>
                <a:lnTo>
                  <a:pt x="3740" y="12221"/>
                </a:lnTo>
                <a:cubicBezTo>
                  <a:pt x="3653" y="12221"/>
                  <a:pt x="3571" y="12278"/>
                  <a:pt x="3554" y="12364"/>
                </a:cubicBezTo>
                <a:cubicBezTo>
                  <a:pt x="3530" y="12479"/>
                  <a:pt x="3621" y="12580"/>
                  <a:pt x="3734" y="12580"/>
                </a:cubicBezTo>
                <a:lnTo>
                  <a:pt x="8829" y="12580"/>
                </a:lnTo>
                <a:cubicBezTo>
                  <a:pt x="8925" y="12580"/>
                  <a:pt x="9010" y="12511"/>
                  <a:pt x="9019" y="12417"/>
                </a:cubicBezTo>
                <a:cubicBezTo>
                  <a:pt x="9028" y="12310"/>
                  <a:pt x="8943" y="12221"/>
                  <a:pt x="8836" y="12221"/>
                </a:cubicBezTo>
                <a:lnTo>
                  <a:pt x="7827" y="12221"/>
                </a:lnTo>
                <a:cubicBezTo>
                  <a:pt x="7607" y="11798"/>
                  <a:pt x="7471" y="11144"/>
                  <a:pt x="7414" y="10812"/>
                </a:cubicBezTo>
                <a:lnTo>
                  <a:pt x="11930" y="10812"/>
                </a:lnTo>
                <a:cubicBezTo>
                  <a:pt x="12292" y="10812"/>
                  <a:pt x="12584" y="10519"/>
                  <a:pt x="12584" y="10157"/>
                </a:cubicBezTo>
                <a:lnTo>
                  <a:pt x="12584" y="2787"/>
                </a:lnTo>
                <a:cubicBezTo>
                  <a:pt x="12583" y="2425"/>
                  <a:pt x="12290" y="2129"/>
                  <a:pt x="11929" y="2129"/>
                </a:cubicBezTo>
                <a:lnTo>
                  <a:pt x="9040" y="2129"/>
                </a:lnTo>
                <a:cubicBezTo>
                  <a:pt x="9085" y="1420"/>
                  <a:pt x="9021" y="918"/>
                  <a:pt x="9017" y="888"/>
                </a:cubicBezTo>
                <a:cubicBezTo>
                  <a:pt x="9011" y="837"/>
                  <a:pt x="8984" y="791"/>
                  <a:pt x="8942" y="761"/>
                </a:cubicBezTo>
                <a:cubicBezTo>
                  <a:pt x="8910" y="739"/>
                  <a:pt x="8873" y="727"/>
                  <a:pt x="8836" y="727"/>
                </a:cubicBezTo>
                <a:cubicBezTo>
                  <a:pt x="8823" y="727"/>
                  <a:pt x="8810" y="729"/>
                  <a:pt x="8797" y="731"/>
                </a:cubicBezTo>
                <a:cubicBezTo>
                  <a:pt x="8572" y="778"/>
                  <a:pt x="8355" y="802"/>
                  <a:pt x="8146" y="802"/>
                </a:cubicBezTo>
                <a:cubicBezTo>
                  <a:pt x="7737" y="802"/>
                  <a:pt x="7360" y="712"/>
                  <a:pt x="7020" y="530"/>
                </a:cubicBezTo>
                <a:cubicBezTo>
                  <a:pt x="6634" y="326"/>
                  <a:pt x="6443" y="75"/>
                  <a:pt x="6440" y="74"/>
                </a:cubicBezTo>
                <a:cubicBezTo>
                  <a:pt x="6405" y="27"/>
                  <a:pt x="6351" y="0"/>
                  <a:pt x="629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1651" name="Google Shape;1651;p8"/>
          <p:cNvGrpSpPr/>
          <p:nvPr/>
        </p:nvGrpSpPr>
        <p:grpSpPr>
          <a:xfrm>
            <a:off x="672522" y="1027932"/>
            <a:ext cx="371535" cy="335528"/>
            <a:chOff x="7951248" y="2963331"/>
            <a:chExt cx="479586" cy="455757"/>
          </a:xfrm>
        </p:grpSpPr>
        <p:sp>
          <p:nvSpPr>
            <p:cNvPr id="1652" name="Google Shape;1652;p8"/>
            <p:cNvSpPr/>
            <p:nvPr/>
          </p:nvSpPr>
          <p:spPr>
            <a:xfrm>
              <a:off x="7951248" y="2963331"/>
              <a:ext cx="479586" cy="455757"/>
            </a:xfrm>
            <a:custGeom>
              <a:avLst/>
              <a:gdLst/>
              <a:ahLst/>
              <a:cxnLst/>
              <a:rect l="l" t="t" r="r" b="b"/>
              <a:pathLst>
                <a:path w="12659" h="12030" extrusionOk="0">
                  <a:moveTo>
                    <a:pt x="651" y="388"/>
                  </a:moveTo>
                  <a:cubicBezTo>
                    <a:pt x="774" y="388"/>
                    <a:pt x="877" y="488"/>
                    <a:pt x="877" y="614"/>
                  </a:cubicBezTo>
                  <a:cubicBezTo>
                    <a:pt x="877" y="739"/>
                    <a:pt x="775" y="840"/>
                    <a:pt x="651" y="840"/>
                  </a:cubicBezTo>
                  <a:cubicBezTo>
                    <a:pt x="526" y="839"/>
                    <a:pt x="423" y="739"/>
                    <a:pt x="423" y="614"/>
                  </a:cubicBezTo>
                  <a:cubicBezTo>
                    <a:pt x="423" y="490"/>
                    <a:pt x="525" y="388"/>
                    <a:pt x="651" y="388"/>
                  </a:cubicBezTo>
                  <a:close/>
                  <a:moveTo>
                    <a:pt x="6217" y="388"/>
                  </a:moveTo>
                  <a:cubicBezTo>
                    <a:pt x="6341" y="388"/>
                    <a:pt x="6444" y="488"/>
                    <a:pt x="6444" y="614"/>
                  </a:cubicBezTo>
                  <a:cubicBezTo>
                    <a:pt x="6444" y="739"/>
                    <a:pt x="6343" y="840"/>
                    <a:pt x="6217" y="840"/>
                  </a:cubicBezTo>
                  <a:cubicBezTo>
                    <a:pt x="6093" y="840"/>
                    <a:pt x="5990" y="740"/>
                    <a:pt x="5990" y="614"/>
                  </a:cubicBezTo>
                  <a:cubicBezTo>
                    <a:pt x="5992" y="488"/>
                    <a:pt x="6093" y="388"/>
                    <a:pt x="6217" y="388"/>
                  </a:cubicBezTo>
                  <a:close/>
                  <a:moveTo>
                    <a:pt x="12043" y="388"/>
                  </a:moveTo>
                  <a:cubicBezTo>
                    <a:pt x="12167" y="388"/>
                    <a:pt x="12269" y="488"/>
                    <a:pt x="12269" y="614"/>
                  </a:cubicBezTo>
                  <a:cubicBezTo>
                    <a:pt x="12269" y="739"/>
                    <a:pt x="12168" y="840"/>
                    <a:pt x="12043" y="840"/>
                  </a:cubicBezTo>
                  <a:cubicBezTo>
                    <a:pt x="11918" y="840"/>
                    <a:pt x="11817" y="740"/>
                    <a:pt x="11817" y="614"/>
                  </a:cubicBezTo>
                  <a:cubicBezTo>
                    <a:pt x="11817" y="488"/>
                    <a:pt x="11918" y="388"/>
                    <a:pt x="12043" y="388"/>
                  </a:cubicBezTo>
                  <a:close/>
                  <a:moveTo>
                    <a:pt x="12043" y="5798"/>
                  </a:moveTo>
                  <a:cubicBezTo>
                    <a:pt x="12167" y="5798"/>
                    <a:pt x="12269" y="5900"/>
                    <a:pt x="12269" y="6026"/>
                  </a:cubicBezTo>
                  <a:cubicBezTo>
                    <a:pt x="12269" y="6151"/>
                    <a:pt x="12167" y="6252"/>
                    <a:pt x="12043" y="6252"/>
                  </a:cubicBezTo>
                  <a:cubicBezTo>
                    <a:pt x="11918" y="6252"/>
                    <a:pt x="11817" y="6151"/>
                    <a:pt x="11817" y="6026"/>
                  </a:cubicBezTo>
                  <a:cubicBezTo>
                    <a:pt x="11817" y="5900"/>
                    <a:pt x="11917" y="5798"/>
                    <a:pt x="12043" y="5798"/>
                  </a:cubicBezTo>
                  <a:close/>
                  <a:moveTo>
                    <a:pt x="651" y="5801"/>
                  </a:moveTo>
                  <a:cubicBezTo>
                    <a:pt x="774" y="5801"/>
                    <a:pt x="877" y="5901"/>
                    <a:pt x="877" y="6027"/>
                  </a:cubicBezTo>
                  <a:cubicBezTo>
                    <a:pt x="877" y="6152"/>
                    <a:pt x="775" y="6253"/>
                    <a:pt x="651" y="6253"/>
                  </a:cubicBezTo>
                  <a:cubicBezTo>
                    <a:pt x="526" y="6252"/>
                    <a:pt x="423" y="6151"/>
                    <a:pt x="423" y="6027"/>
                  </a:cubicBezTo>
                  <a:cubicBezTo>
                    <a:pt x="423" y="5902"/>
                    <a:pt x="525" y="5801"/>
                    <a:pt x="651" y="5801"/>
                  </a:cubicBezTo>
                  <a:close/>
                  <a:moveTo>
                    <a:pt x="11472" y="806"/>
                  </a:moveTo>
                  <a:cubicBezTo>
                    <a:pt x="11531" y="985"/>
                    <a:pt x="11672" y="1127"/>
                    <a:pt x="11852" y="1186"/>
                  </a:cubicBezTo>
                  <a:lnTo>
                    <a:pt x="11852" y="5466"/>
                  </a:lnTo>
                  <a:cubicBezTo>
                    <a:pt x="11614" y="5543"/>
                    <a:pt x="11442" y="5767"/>
                    <a:pt x="11442" y="6032"/>
                  </a:cubicBezTo>
                  <a:cubicBezTo>
                    <a:pt x="11442" y="6296"/>
                    <a:pt x="11614" y="6519"/>
                    <a:pt x="11852" y="6597"/>
                  </a:cubicBezTo>
                  <a:lnTo>
                    <a:pt x="11852" y="10877"/>
                  </a:lnTo>
                  <a:cubicBezTo>
                    <a:pt x="11671" y="10936"/>
                    <a:pt x="11530" y="11077"/>
                    <a:pt x="11471" y="11258"/>
                  </a:cubicBezTo>
                  <a:lnTo>
                    <a:pt x="6783" y="11258"/>
                  </a:lnTo>
                  <a:cubicBezTo>
                    <a:pt x="6705" y="11019"/>
                    <a:pt x="6481" y="10849"/>
                    <a:pt x="6218" y="10849"/>
                  </a:cubicBezTo>
                  <a:cubicBezTo>
                    <a:pt x="5956" y="10849"/>
                    <a:pt x="5731" y="11022"/>
                    <a:pt x="5654" y="11258"/>
                  </a:cubicBezTo>
                  <a:lnTo>
                    <a:pt x="1224" y="11258"/>
                  </a:lnTo>
                  <a:cubicBezTo>
                    <a:pt x="1165" y="11078"/>
                    <a:pt x="1024" y="10936"/>
                    <a:pt x="842" y="10877"/>
                  </a:cubicBezTo>
                  <a:lnTo>
                    <a:pt x="842" y="6597"/>
                  </a:lnTo>
                  <a:cubicBezTo>
                    <a:pt x="1080" y="6519"/>
                    <a:pt x="1252" y="6295"/>
                    <a:pt x="1252" y="6032"/>
                  </a:cubicBezTo>
                  <a:cubicBezTo>
                    <a:pt x="1252" y="5768"/>
                    <a:pt x="1081" y="5545"/>
                    <a:pt x="842" y="5466"/>
                  </a:cubicBezTo>
                  <a:lnTo>
                    <a:pt x="842" y="1186"/>
                  </a:lnTo>
                  <a:cubicBezTo>
                    <a:pt x="1023" y="1127"/>
                    <a:pt x="1165" y="985"/>
                    <a:pt x="1224" y="806"/>
                  </a:cubicBezTo>
                  <a:lnTo>
                    <a:pt x="5654" y="806"/>
                  </a:lnTo>
                  <a:cubicBezTo>
                    <a:pt x="5731" y="1043"/>
                    <a:pt x="5956" y="1215"/>
                    <a:pt x="6218" y="1215"/>
                  </a:cubicBezTo>
                  <a:cubicBezTo>
                    <a:pt x="6481" y="1215"/>
                    <a:pt x="6705" y="1042"/>
                    <a:pt x="6783" y="806"/>
                  </a:cubicBezTo>
                  <a:close/>
                  <a:moveTo>
                    <a:pt x="12043" y="11212"/>
                  </a:moveTo>
                  <a:cubicBezTo>
                    <a:pt x="12167" y="11213"/>
                    <a:pt x="12269" y="11314"/>
                    <a:pt x="12269" y="11438"/>
                  </a:cubicBezTo>
                  <a:cubicBezTo>
                    <a:pt x="12269" y="11563"/>
                    <a:pt x="12168" y="11665"/>
                    <a:pt x="12043" y="11665"/>
                  </a:cubicBezTo>
                  <a:cubicBezTo>
                    <a:pt x="11918" y="11665"/>
                    <a:pt x="11817" y="11564"/>
                    <a:pt x="11817" y="11438"/>
                  </a:cubicBezTo>
                  <a:cubicBezTo>
                    <a:pt x="11817" y="11314"/>
                    <a:pt x="11917" y="11212"/>
                    <a:pt x="12043" y="11212"/>
                  </a:cubicBezTo>
                  <a:close/>
                  <a:moveTo>
                    <a:pt x="651" y="11212"/>
                  </a:moveTo>
                  <a:cubicBezTo>
                    <a:pt x="774" y="11212"/>
                    <a:pt x="877" y="11313"/>
                    <a:pt x="877" y="11438"/>
                  </a:cubicBezTo>
                  <a:cubicBezTo>
                    <a:pt x="876" y="11563"/>
                    <a:pt x="774" y="11666"/>
                    <a:pt x="651" y="11666"/>
                  </a:cubicBezTo>
                  <a:cubicBezTo>
                    <a:pt x="526" y="11666"/>
                    <a:pt x="423" y="11564"/>
                    <a:pt x="423" y="11438"/>
                  </a:cubicBezTo>
                  <a:cubicBezTo>
                    <a:pt x="423" y="11315"/>
                    <a:pt x="525" y="11212"/>
                    <a:pt x="651" y="11212"/>
                  </a:cubicBezTo>
                  <a:close/>
                  <a:moveTo>
                    <a:pt x="6217" y="11212"/>
                  </a:moveTo>
                  <a:cubicBezTo>
                    <a:pt x="6341" y="11212"/>
                    <a:pt x="6444" y="11313"/>
                    <a:pt x="6444" y="11438"/>
                  </a:cubicBezTo>
                  <a:cubicBezTo>
                    <a:pt x="6444" y="11563"/>
                    <a:pt x="6341" y="11666"/>
                    <a:pt x="6217" y="11666"/>
                  </a:cubicBezTo>
                  <a:cubicBezTo>
                    <a:pt x="6093" y="11666"/>
                    <a:pt x="5990" y="11564"/>
                    <a:pt x="5990" y="11438"/>
                  </a:cubicBezTo>
                  <a:cubicBezTo>
                    <a:pt x="5990" y="11315"/>
                    <a:pt x="6092" y="11212"/>
                    <a:pt x="6217" y="11212"/>
                  </a:cubicBezTo>
                  <a:close/>
                  <a:moveTo>
                    <a:pt x="12027" y="1"/>
                  </a:moveTo>
                  <a:cubicBezTo>
                    <a:pt x="11763" y="1"/>
                    <a:pt x="11540" y="174"/>
                    <a:pt x="11461" y="413"/>
                  </a:cubicBezTo>
                  <a:lnTo>
                    <a:pt x="6765" y="413"/>
                  </a:lnTo>
                  <a:cubicBezTo>
                    <a:pt x="6689" y="174"/>
                    <a:pt x="6465" y="1"/>
                    <a:pt x="6200" y="1"/>
                  </a:cubicBezTo>
                  <a:cubicBezTo>
                    <a:pt x="5937" y="1"/>
                    <a:pt x="5713" y="174"/>
                    <a:pt x="5634" y="413"/>
                  </a:cubicBezTo>
                  <a:lnTo>
                    <a:pt x="1197" y="413"/>
                  </a:lnTo>
                  <a:cubicBezTo>
                    <a:pt x="1118" y="173"/>
                    <a:pt x="894" y="1"/>
                    <a:pt x="629" y="1"/>
                  </a:cubicBezTo>
                  <a:cubicBezTo>
                    <a:pt x="603" y="1"/>
                    <a:pt x="576" y="3"/>
                    <a:pt x="549" y="7"/>
                  </a:cubicBezTo>
                  <a:cubicBezTo>
                    <a:pt x="288" y="42"/>
                    <a:pt x="79" y="252"/>
                    <a:pt x="42" y="512"/>
                  </a:cubicBezTo>
                  <a:cubicBezTo>
                    <a:pt x="0" y="812"/>
                    <a:pt x="184" y="1076"/>
                    <a:pt x="448" y="1163"/>
                  </a:cubicBezTo>
                  <a:lnTo>
                    <a:pt x="448" y="5449"/>
                  </a:lnTo>
                  <a:cubicBezTo>
                    <a:pt x="209" y="5527"/>
                    <a:pt x="37" y="5751"/>
                    <a:pt x="37" y="6015"/>
                  </a:cubicBezTo>
                  <a:cubicBezTo>
                    <a:pt x="37" y="6278"/>
                    <a:pt x="210" y="6503"/>
                    <a:pt x="448" y="6581"/>
                  </a:cubicBezTo>
                  <a:lnTo>
                    <a:pt x="448" y="10868"/>
                  </a:lnTo>
                  <a:cubicBezTo>
                    <a:pt x="184" y="10955"/>
                    <a:pt x="0" y="11218"/>
                    <a:pt x="42" y="11519"/>
                  </a:cubicBezTo>
                  <a:cubicBezTo>
                    <a:pt x="79" y="11779"/>
                    <a:pt x="288" y="11988"/>
                    <a:pt x="549" y="12024"/>
                  </a:cubicBezTo>
                  <a:cubicBezTo>
                    <a:pt x="577" y="12028"/>
                    <a:pt x="605" y="12030"/>
                    <a:pt x="632" y="12030"/>
                  </a:cubicBezTo>
                  <a:cubicBezTo>
                    <a:pt x="895" y="12030"/>
                    <a:pt x="1119" y="11857"/>
                    <a:pt x="1196" y="11619"/>
                  </a:cubicBezTo>
                  <a:lnTo>
                    <a:pt x="5633" y="11619"/>
                  </a:lnTo>
                  <a:cubicBezTo>
                    <a:pt x="5710" y="11856"/>
                    <a:pt x="5934" y="12029"/>
                    <a:pt x="6199" y="12029"/>
                  </a:cubicBezTo>
                  <a:cubicBezTo>
                    <a:pt x="6461" y="12029"/>
                    <a:pt x="6686" y="11856"/>
                    <a:pt x="6764" y="11619"/>
                  </a:cubicBezTo>
                  <a:lnTo>
                    <a:pt x="11460" y="11619"/>
                  </a:lnTo>
                  <a:cubicBezTo>
                    <a:pt x="11537" y="11857"/>
                    <a:pt x="11762" y="12029"/>
                    <a:pt x="12025" y="12029"/>
                  </a:cubicBezTo>
                  <a:cubicBezTo>
                    <a:pt x="12053" y="12029"/>
                    <a:pt x="12081" y="12027"/>
                    <a:pt x="12109" y="12023"/>
                  </a:cubicBezTo>
                  <a:cubicBezTo>
                    <a:pt x="12368" y="11987"/>
                    <a:pt x="12578" y="11778"/>
                    <a:pt x="12615" y="11517"/>
                  </a:cubicBezTo>
                  <a:cubicBezTo>
                    <a:pt x="12655" y="11217"/>
                    <a:pt x="12473" y="10954"/>
                    <a:pt x="12210" y="10868"/>
                  </a:cubicBezTo>
                  <a:lnTo>
                    <a:pt x="12210" y="6581"/>
                  </a:lnTo>
                  <a:cubicBezTo>
                    <a:pt x="12449" y="6503"/>
                    <a:pt x="12622" y="6279"/>
                    <a:pt x="12622" y="6015"/>
                  </a:cubicBezTo>
                  <a:cubicBezTo>
                    <a:pt x="12622" y="5750"/>
                    <a:pt x="12449" y="5526"/>
                    <a:pt x="12211" y="5449"/>
                  </a:cubicBezTo>
                  <a:lnTo>
                    <a:pt x="12211" y="1163"/>
                  </a:lnTo>
                  <a:cubicBezTo>
                    <a:pt x="12475" y="1076"/>
                    <a:pt x="12659" y="812"/>
                    <a:pt x="12617" y="512"/>
                  </a:cubicBezTo>
                  <a:cubicBezTo>
                    <a:pt x="12580" y="252"/>
                    <a:pt x="12371" y="42"/>
                    <a:pt x="12110" y="7"/>
                  </a:cubicBezTo>
                  <a:cubicBezTo>
                    <a:pt x="12082" y="3"/>
                    <a:pt x="12054" y="1"/>
                    <a:pt x="1202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53" name="Google Shape;1653;p8"/>
            <p:cNvSpPr/>
            <p:nvPr/>
          </p:nvSpPr>
          <p:spPr>
            <a:xfrm>
              <a:off x="8015387" y="3029819"/>
              <a:ext cx="352596" cy="322780"/>
            </a:xfrm>
            <a:custGeom>
              <a:avLst/>
              <a:gdLst/>
              <a:ahLst/>
              <a:cxnLst/>
              <a:rect l="l" t="t" r="r" b="b"/>
              <a:pathLst>
                <a:path w="9307" h="8520" extrusionOk="0">
                  <a:moveTo>
                    <a:pt x="8800" y="394"/>
                  </a:moveTo>
                  <a:cubicBezTo>
                    <a:pt x="8879" y="394"/>
                    <a:pt x="8945" y="460"/>
                    <a:pt x="8945" y="540"/>
                  </a:cubicBezTo>
                  <a:lnTo>
                    <a:pt x="8945" y="1214"/>
                  </a:lnTo>
                  <a:lnTo>
                    <a:pt x="394" y="1214"/>
                  </a:lnTo>
                  <a:lnTo>
                    <a:pt x="394" y="540"/>
                  </a:lnTo>
                  <a:cubicBezTo>
                    <a:pt x="394" y="460"/>
                    <a:pt x="459" y="394"/>
                    <a:pt x="539" y="394"/>
                  </a:cubicBezTo>
                  <a:close/>
                  <a:moveTo>
                    <a:pt x="515" y="1"/>
                  </a:moveTo>
                  <a:cubicBezTo>
                    <a:pt x="231" y="1"/>
                    <a:pt x="1" y="231"/>
                    <a:pt x="1" y="516"/>
                  </a:cubicBezTo>
                  <a:lnTo>
                    <a:pt x="1" y="8006"/>
                  </a:lnTo>
                  <a:cubicBezTo>
                    <a:pt x="1" y="8289"/>
                    <a:pt x="231" y="8520"/>
                    <a:pt x="515" y="8520"/>
                  </a:cubicBezTo>
                  <a:lnTo>
                    <a:pt x="9098" y="8520"/>
                  </a:lnTo>
                  <a:cubicBezTo>
                    <a:pt x="9213" y="8520"/>
                    <a:pt x="9306" y="8427"/>
                    <a:pt x="9306" y="8313"/>
                  </a:cubicBezTo>
                  <a:lnTo>
                    <a:pt x="9306" y="6960"/>
                  </a:lnTo>
                  <a:cubicBezTo>
                    <a:pt x="9306" y="6938"/>
                    <a:pt x="9295" y="6916"/>
                    <a:pt x="9279" y="6902"/>
                  </a:cubicBezTo>
                  <a:cubicBezTo>
                    <a:pt x="9223" y="6852"/>
                    <a:pt x="9163" y="6832"/>
                    <a:pt x="9109" y="6832"/>
                  </a:cubicBezTo>
                  <a:cubicBezTo>
                    <a:pt x="9000" y="6832"/>
                    <a:pt x="8913" y="6915"/>
                    <a:pt x="8913" y="7016"/>
                  </a:cubicBezTo>
                  <a:lnTo>
                    <a:pt x="8913" y="8015"/>
                  </a:lnTo>
                  <a:cubicBezTo>
                    <a:pt x="8913" y="8095"/>
                    <a:pt x="8847" y="8160"/>
                    <a:pt x="8767" y="8160"/>
                  </a:cubicBezTo>
                  <a:lnTo>
                    <a:pt x="506" y="8160"/>
                  </a:lnTo>
                  <a:cubicBezTo>
                    <a:pt x="426" y="8160"/>
                    <a:pt x="361" y="8095"/>
                    <a:pt x="361" y="8015"/>
                  </a:cubicBezTo>
                  <a:lnTo>
                    <a:pt x="361" y="1575"/>
                  </a:lnTo>
                  <a:lnTo>
                    <a:pt x="8945" y="1575"/>
                  </a:lnTo>
                  <a:lnTo>
                    <a:pt x="8945" y="6195"/>
                  </a:lnTo>
                  <a:cubicBezTo>
                    <a:pt x="8945" y="6283"/>
                    <a:pt x="9003" y="6363"/>
                    <a:pt x="9089" y="6381"/>
                  </a:cubicBezTo>
                  <a:cubicBezTo>
                    <a:pt x="9101" y="6384"/>
                    <a:pt x="9113" y="6385"/>
                    <a:pt x="9125" y="6385"/>
                  </a:cubicBezTo>
                  <a:cubicBezTo>
                    <a:pt x="9224" y="6385"/>
                    <a:pt x="9306" y="6302"/>
                    <a:pt x="9306" y="6199"/>
                  </a:cubicBezTo>
                  <a:lnTo>
                    <a:pt x="9306" y="519"/>
                  </a:lnTo>
                  <a:cubicBezTo>
                    <a:pt x="9307" y="233"/>
                    <a:pt x="9080" y="1"/>
                    <a:pt x="88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54" name="Google Shape;1654;p8"/>
            <p:cNvSpPr/>
            <p:nvPr/>
          </p:nvSpPr>
          <p:spPr>
            <a:xfrm>
              <a:off x="8222505" y="3136731"/>
              <a:ext cx="54365" cy="54403"/>
            </a:xfrm>
            <a:custGeom>
              <a:avLst/>
              <a:gdLst/>
              <a:ahLst/>
              <a:cxnLst/>
              <a:rect l="l" t="t" r="r" b="b"/>
              <a:pathLst>
                <a:path w="1435" h="1436" extrusionOk="0">
                  <a:moveTo>
                    <a:pt x="717" y="370"/>
                  </a:moveTo>
                  <a:cubicBezTo>
                    <a:pt x="909" y="370"/>
                    <a:pt x="1065" y="525"/>
                    <a:pt x="1065" y="718"/>
                  </a:cubicBezTo>
                  <a:cubicBezTo>
                    <a:pt x="1065" y="910"/>
                    <a:pt x="909" y="1066"/>
                    <a:pt x="717" y="1066"/>
                  </a:cubicBezTo>
                  <a:cubicBezTo>
                    <a:pt x="717" y="1066"/>
                    <a:pt x="716" y="1066"/>
                    <a:pt x="716" y="1066"/>
                  </a:cubicBezTo>
                  <a:cubicBezTo>
                    <a:pt x="525" y="1066"/>
                    <a:pt x="369" y="910"/>
                    <a:pt x="369" y="718"/>
                  </a:cubicBezTo>
                  <a:cubicBezTo>
                    <a:pt x="369" y="525"/>
                    <a:pt x="525" y="370"/>
                    <a:pt x="717" y="370"/>
                  </a:cubicBezTo>
                  <a:close/>
                  <a:moveTo>
                    <a:pt x="717" y="0"/>
                  </a:moveTo>
                  <a:cubicBezTo>
                    <a:pt x="322" y="0"/>
                    <a:pt x="0" y="323"/>
                    <a:pt x="0" y="718"/>
                  </a:cubicBezTo>
                  <a:cubicBezTo>
                    <a:pt x="0" y="1114"/>
                    <a:pt x="322" y="1435"/>
                    <a:pt x="717" y="1435"/>
                  </a:cubicBezTo>
                  <a:cubicBezTo>
                    <a:pt x="1113" y="1435"/>
                    <a:pt x="1435" y="1115"/>
                    <a:pt x="1435" y="718"/>
                  </a:cubicBezTo>
                  <a:cubicBezTo>
                    <a:pt x="1435" y="322"/>
                    <a:pt x="1112" y="0"/>
                    <a:pt x="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55" name="Google Shape;1655;p8"/>
            <p:cNvSpPr/>
            <p:nvPr/>
          </p:nvSpPr>
          <p:spPr>
            <a:xfrm>
              <a:off x="8078731" y="3108090"/>
              <a:ext cx="227196" cy="212232"/>
            </a:xfrm>
            <a:custGeom>
              <a:avLst/>
              <a:gdLst/>
              <a:ahLst/>
              <a:cxnLst/>
              <a:rect l="l" t="t" r="r" b="b"/>
              <a:pathLst>
                <a:path w="5997" h="5602" extrusionOk="0">
                  <a:moveTo>
                    <a:pt x="4360" y="3028"/>
                  </a:moveTo>
                  <a:lnTo>
                    <a:pt x="5634" y="4392"/>
                  </a:lnTo>
                  <a:lnTo>
                    <a:pt x="5634" y="5117"/>
                  </a:lnTo>
                  <a:cubicBezTo>
                    <a:pt x="5634" y="5185"/>
                    <a:pt x="5579" y="5242"/>
                    <a:pt x="5510" y="5242"/>
                  </a:cubicBezTo>
                  <a:lnTo>
                    <a:pt x="482" y="5242"/>
                  </a:lnTo>
                  <a:cubicBezTo>
                    <a:pt x="414" y="5242"/>
                    <a:pt x="358" y="5187"/>
                    <a:pt x="358" y="5117"/>
                  </a:cubicBezTo>
                  <a:lnTo>
                    <a:pt x="358" y="4189"/>
                  </a:lnTo>
                  <a:lnTo>
                    <a:pt x="1618" y="3028"/>
                  </a:lnTo>
                  <a:lnTo>
                    <a:pt x="3339" y="4872"/>
                  </a:lnTo>
                  <a:cubicBezTo>
                    <a:pt x="3376" y="4912"/>
                    <a:pt x="3424" y="4931"/>
                    <a:pt x="3473" y="4931"/>
                  </a:cubicBezTo>
                  <a:cubicBezTo>
                    <a:pt x="3634" y="4931"/>
                    <a:pt x="3718" y="4737"/>
                    <a:pt x="3609" y="4621"/>
                  </a:cubicBezTo>
                  <a:lnTo>
                    <a:pt x="3158" y="4139"/>
                  </a:lnTo>
                  <a:lnTo>
                    <a:pt x="4360" y="3028"/>
                  </a:lnTo>
                  <a:close/>
                  <a:moveTo>
                    <a:pt x="493" y="0"/>
                  </a:moveTo>
                  <a:cubicBezTo>
                    <a:pt x="220" y="0"/>
                    <a:pt x="0" y="219"/>
                    <a:pt x="0" y="492"/>
                  </a:cubicBezTo>
                  <a:lnTo>
                    <a:pt x="0" y="5109"/>
                  </a:lnTo>
                  <a:cubicBezTo>
                    <a:pt x="0" y="5381"/>
                    <a:pt x="220" y="5601"/>
                    <a:pt x="493" y="5601"/>
                  </a:cubicBezTo>
                  <a:lnTo>
                    <a:pt x="5504" y="5601"/>
                  </a:lnTo>
                  <a:cubicBezTo>
                    <a:pt x="5777" y="5601"/>
                    <a:pt x="5997" y="5381"/>
                    <a:pt x="5997" y="5109"/>
                  </a:cubicBezTo>
                  <a:lnTo>
                    <a:pt x="5997" y="492"/>
                  </a:lnTo>
                  <a:cubicBezTo>
                    <a:pt x="5997" y="220"/>
                    <a:pt x="5777" y="0"/>
                    <a:pt x="5504" y="0"/>
                  </a:cubicBezTo>
                  <a:lnTo>
                    <a:pt x="1955" y="0"/>
                  </a:lnTo>
                  <a:cubicBezTo>
                    <a:pt x="1868" y="0"/>
                    <a:pt x="1786" y="57"/>
                    <a:pt x="1769" y="144"/>
                  </a:cubicBezTo>
                  <a:cubicBezTo>
                    <a:pt x="1745" y="259"/>
                    <a:pt x="1836" y="361"/>
                    <a:pt x="1950" y="361"/>
                  </a:cubicBezTo>
                  <a:lnTo>
                    <a:pt x="5511" y="361"/>
                  </a:lnTo>
                  <a:cubicBezTo>
                    <a:pt x="5579" y="361"/>
                    <a:pt x="5635" y="416"/>
                    <a:pt x="5635" y="485"/>
                  </a:cubicBezTo>
                  <a:lnTo>
                    <a:pt x="5635" y="3763"/>
                  </a:lnTo>
                  <a:lnTo>
                    <a:pt x="4506" y="2582"/>
                  </a:lnTo>
                  <a:cubicBezTo>
                    <a:pt x="4470" y="2544"/>
                    <a:pt x="4420" y="2524"/>
                    <a:pt x="4371" y="2524"/>
                  </a:cubicBezTo>
                  <a:cubicBezTo>
                    <a:pt x="4326" y="2524"/>
                    <a:pt x="4282" y="2540"/>
                    <a:pt x="4246" y="2572"/>
                  </a:cubicBezTo>
                  <a:lnTo>
                    <a:pt x="2908" y="3782"/>
                  </a:lnTo>
                  <a:lnTo>
                    <a:pt x="1762" y="2581"/>
                  </a:lnTo>
                  <a:cubicBezTo>
                    <a:pt x="1726" y="2543"/>
                    <a:pt x="1677" y="2524"/>
                    <a:pt x="1627" y="2524"/>
                  </a:cubicBezTo>
                  <a:cubicBezTo>
                    <a:pt x="1583" y="2524"/>
                    <a:pt x="1538" y="2540"/>
                    <a:pt x="1502" y="2572"/>
                  </a:cubicBezTo>
                  <a:lnTo>
                    <a:pt x="361" y="3604"/>
                  </a:lnTo>
                  <a:lnTo>
                    <a:pt x="361" y="483"/>
                  </a:lnTo>
                  <a:cubicBezTo>
                    <a:pt x="361" y="414"/>
                    <a:pt x="415" y="359"/>
                    <a:pt x="483" y="359"/>
                  </a:cubicBezTo>
                  <a:lnTo>
                    <a:pt x="1100" y="359"/>
                  </a:lnTo>
                  <a:cubicBezTo>
                    <a:pt x="1188" y="359"/>
                    <a:pt x="1269" y="301"/>
                    <a:pt x="1287" y="216"/>
                  </a:cubicBezTo>
                  <a:cubicBezTo>
                    <a:pt x="1310" y="101"/>
                    <a:pt x="1220" y="0"/>
                    <a:pt x="11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nvGrpSpPr>
          <p:cNvPr id="1656" name="Google Shape;1656;p8"/>
          <p:cNvGrpSpPr/>
          <p:nvPr/>
        </p:nvGrpSpPr>
        <p:grpSpPr>
          <a:xfrm>
            <a:off x="6409290" y="1007774"/>
            <a:ext cx="449832" cy="375837"/>
            <a:chOff x="3903387" y="2991934"/>
            <a:chExt cx="476972" cy="398512"/>
          </a:xfrm>
        </p:grpSpPr>
        <p:sp>
          <p:nvSpPr>
            <p:cNvPr id="1657" name="Google Shape;1657;p8"/>
            <p:cNvSpPr/>
            <p:nvPr/>
          </p:nvSpPr>
          <p:spPr>
            <a:xfrm>
              <a:off x="4087281" y="3050353"/>
              <a:ext cx="182530" cy="64594"/>
            </a:xfrm>
            <a:custGeom>
              <a:avLst/>
              <a:gdLst/>
              <a:ahLst/>
              <a:cxnLst/>
              <a:rect l="l" t="t" r="r" b="b"/>
              <a:pathLst>
                <a:path w="4818" h="1705" extrusionOk="0">
                  <a:moveTo>
                    <a:pt x="3377" y="359"/>
                  </a:moveTo>
                  <a:lnTo>
                    <a:pt x="2399" y="656"/>
                  </a:lnTo>
                  <a:lnTo>
                    <a:pt x="1422" y="359"/>
                  </a:lnTo>
                  <a:close/>
                  <a:moveTo>
                    <a:pt x="361" y="431"/>
                  </a:moveTo>
                  <a:lnTo>
                    <a:pt x="1764" y="855"/>
                  </a:lnTo>
                  <a:lnTo>
                    <a:pt x="361" y="1279"/>
                  </a:lnTo>
                  <a:lnTo>
                    <a:pt x="361" y="431"/>
                  </a:lnTo>
                  <a:close/>
                  <a:moveTo>
                    <a:pt x="4425" y="431"/>
                  </a:moveTo>
                  <a:lnTo>
                    <a:pt x="4425" y="1279"/>
                  </a:lnTo>
                  <a:lnTo>
                    <a:pt x="3021" y="855"/>
                  </a:lnTo>
                  <a:lnTo>
                    <a:pt x="4425" y="431"/>
                  </a:lnTo>
                  <a:close/>
                  <a:moveTo>
                    <a:pt x="2399" y="1047"/>
                  </a:moveTo>
                  <a:lnTo>
                    <a:pt x="3377" y="1343"/>
                  </a:lnTo>
                  <a:lnTo>
                    <a:pt x="1422" y="1343"/>
                  </a:lnTo>
                  <a:lnTo>
                    <a:pt x="2399" y="1047"/>
                  </a:lnTo>
                  <a:close/>
                  <a:moveTo>
                    <a:pt x="186" y="0"/>
                  </a:moveTo>
                  <a:cubicBezTo>
                    <a:pt x="83" y="0"/>
                    <a:pt x="1" y="82"/>
                    <a:pt x="1" y="184"/>
                  </a:cubicBezTo>
                  <a:lnTo>
                    <a:pt x="1" y="1520"/>
                  </a:lnTo>
                  <a:cubicBezTo>
                    <a:pt x="1" y="1621"/>
                    <a:pt x="83" y="1704"/>
                    <a:pt x="186" y="1704"/>
                  </a:cubicBezTo>
                  <a:lnTo>
                    <a:pt x="4633" y="1704"/>
                  </a:lnTo>
                  <a:cubicBezTo>
                    <a:pt x="4735" y="1704"/>
                    <a:pt x="4817" y="1621"/>
                    <a:pt x="4817" y="1520"/>
                  </a:cubicBezTo>
                  <a:lnTo>
                    <a:pt x="4817" y="184"/>
                  </a:lnTo>
                  <a:cubicBezTo>
                    <a:pt x="4817" y="82"/>
                    <a:pt x="4735" y="0"/>
                    <a:pt x="463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58" name="Google Shape;1658;p8"/>
            <p:cNvSpPr/>
            <p:nvPr/>
          </p:nvSpPr>
          <p:spPr>
            <a:xfrm>
              <a:off x="3979271" y="3050353"/>
              <a:ext cx="91947" cy="157753"/>
            </a:xfrm>
            <a:custGeom>
              <a:avLst/>
              <a:gdLst/>
              <a:ahLst/>
              <a:cxnLst/>
              <a:rect l="l" t="t" r="r" b="b"/>
              <a:pathLst>
                <a:path w="2427" h="4164" extrusionOk="0">
                  <a:moveTo>
                    <a:pt x="216" y="0"/>
                  </a:moveTo>
                  <a:cubicBezTo>
                    <a:pt x="116" y="0"/>
                    <a:pt x="33" y="81"/>
                    <a:pt x="33" y="183"/>
                  </a:cubicBezTo>
                  <a:lnTo>
                    <a:pt x="33" y="1331"/>
                  </a:lnTo>
                  <a:cubicBezTo>
                    <a:pt x="33" y="1419"/>
                    <a:pt x="91" y="1500"/>
                    <a:pt x="178" y="1517"/>
                  </a:cubicBezTo>
                  <a:cubicBezTo>
                    <a:pt x="190" y="1519"/>
                    <a:pt x="203" y="1521"/>
                    <a:pt x="215" y="1521"/>
                  </a:cubicBezTo>
                  <a:cubicBezTo>
                    <a:pt x="314" y="1521"/>
                    <a:pt x="393" y="1438"/>
                    <a:pt x="393" y="1337"/>
                  </a:cubicBezTo>
                  <a:lnTo>
                    <a:pt x="393" y="361"/>
                  </a:lnTo>
                  <a:lnTo>
                    <a:pt x="2064" y="361"/>
                  </a:lnTo>
                  <a:lnTo>
                    <a:pt x="2064" y="3802"/>
                  </a:lnTo>
                  <a:lnTo>
                    <a:pt x="393" y="3802"/>
                  </a:lnTo>
                  <a:lnTo>
                    <a:pt x="393" y="2180"/>
                  </a:lnTo>
                  <a:cubicBezTo>
                    <a:pt x="393" y="2096"/>
                    <a:pt x="341" y="2019"/>
                    <a:pt x="260" y="1996"/>
                  </a:cubicBezTo>
                  <a:cubicBezTo>
                    <a:pt x="239" y="1990"/>
                    <a:pt x="217" y="1987"/>
                    <a:pt x="196" y="1987"/>
                  </a:cubicBezTo>
                  <a:cubicBezTo>
                    <a:pt x="88" y="1987"/>
                    <a:pt x="1" y="2069"/>
                    <a:pt x="1" y="2171"/>
                  </a:cubicBezTo>
                  <a:lnTo>
                    <a:pt x="1" y="3978"/>
                  </a:lnTo>
                  <a:cubicBezTo>
                    <a:pt x="1" y="4081"/>
                    <a:pt x="83" y="4163"/>
                    <a:pt x="185" y="4163"/>
                  </a:cubicBezTo>
                  <a:lnTo>
                    <a:pt x="2241" y="4163"/>
                  </a:lnTo>
                  <a:cubicBezTo>
                    <a:pt x="2343" y="4163"/>
                    <a:pt x="2425" y="4081"/>
                    <a:pt x="2425" y="3978"/>
                  </a:cubicBezTo>
                  <a:lnTo>
                    <a:pt x="2425" y="183"/>
                  </a:lnTo>
                  <a:cubicBezTo>
                    <a:pt x="2426" y="82"/>
                    <a:pt x="2343" y="0"/>
                    <a:pt x="224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59" name="Google Shape;1659;p8"/>
            <p:cNvSpPr/>
            <p:nvPr/>
          </p:nvSpPr>
          <p:spPr>
            <a:xfrm>
              <a:off x="4088001" y="3132260"/>
              <a:ext cx="121497" cy="13676"/>
            </a:xfrm>
            <a:custGeom>
              <a:avLst/>
              <a:gdLst/>
              <a:ahLst/>
              <a:cxnLst/>
              <a:rect l="l" t="t" r="r" b="b"/>
              <a:pathLst>
                <a:path w="3207" h="361" extrusionOk="0">
                  <a:moveTo>
                    <a:pt x="198" y="1"/>
                  </a:moveTo>
                  <a:cubicBezTo>
                    <a:pt x="102" y="1"/>
                    <a:pt x="17" y="70"/>
                    <a:pt x="10" y="164"/>
                  </a:cubicBezTo>
                  <a:cubicBezTo>
                    <a:pt x="0" y="271"/>
                    <a:pt x="84" y="360"/>
                    <a:pt x="189" y="360"/>
                  </a:cubicBezTo>
                  <a:lnTo>
                    <a:pt x="3008" y="360"/>
                  </a:lnTo>
                  <a:cubicBezTo>
                    <a:pt x="3105" y="360"/>
                    <a:pt x="3190" y="291"/>
                    <a:pt x="3197" y="197"/>
                  </a:cubicBezTo>
                  <a:cubicBezTo>
                    <a:pt x="3206" y="90"/>
                    <a:pt x="3123" y="1"/>
                    <a:pt x="30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0" name="Google Shape;1660;p8"/>
            <p:cNvSpPr/>
            <p:nvPr/>
          </p:nvSpPr>
          <p:spPr>
            <a:xfrm>
              <a:off x="4088001" y="3163250"/>
              <a:ext cx="121497" cy="13714"/>
            </a:xfrm>
            <a:custGeom>
              <a:avLst/>
              <a:gdLst/>
              <a:ahLst/>
              <a:cxnLst/>
              <a:rect l="l" t="t" r="r" b="b"/>
              <a:pathLst>
                <a:path w="3207" h="362" extrusionOk="0">
                  <a:moveTo>
                    <a:pt x="198" y="1"/>
                  </a:moveTo>
                  <a:cubicBezTo>
                    <a:pt x="102" y="1"/>
                    <a:pt x="17" y="70"/>
                    <a:pt x="10" y="164"/>
                  </a:cubicBezTo>
                  <a:cubicBezTo>
                    <a:pt x="0" y="272"/>
                    <a:pt x="84" y="361"/>
                    <a:pt x="189" y="361"/>
                  </a:cubicBezTo>
                  <a:lnTo>
                    <a:pt x="3008" y="361"/>
                  </a:lnTo>
                  <a:cubicBezTo>
                    <a:pt x="3105" y="361"/>
                    <a:pt x="3190" y="291"/>
                    <a:pt x="3197" y="197"/>
                  </a:cubicBezTo>
                  <a:cubicBezTo>
                    <a:pt x="3206" y="91"/>
                    <a:pt x="3123" y="1"/>
                    <a:pt x="30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1" name="Google Shape;1661;p8"/>
            <p:cNvSpPr/>
            <p:nvPr/>
          </p:nvSpPr>
          <p:spPr>
            <a:xfrm>
              <a:off x="4087433" y="3194278"/>
              <a:ext cx="75959" cy="13714"/>
            </a:xfrm>
            <a:custGeom>
              <a:avLst/>
              <a:gdLst/>
              <a:ahLst/>
              <a:cxnLst/>
              <a:rect l="l" t="t" r="r" b="b"/>
              <a:pathLst>
                <a:path w="2005" h="362" extrusionOk="0">
                  <a:moveTo>
                    <a:pt x="199" y="1"/>
                  </a:moveTo>
                  <a:cubicBezTo>
                    <a:pt x="103" y="1"/>
                    <a:pt x="18" y="70"/>
                    <a:pt x="10" y="164"/>
                  </a:cubicBezTo>
                  <a:cubicBezTo>
                    <a:pt x="1" y="272"/>
                    <a:pt x="85" y="361"/>
                    <a:pt x="189" y="361"/>
                  </a:cubicBezTo>
                  <a:lnTo>
                    <a:pt x="1806" y="361"/>
                  </a:lnTo>
                  <a:cubicBezTo>
                    <a:pt x="1902" y="361"/>
                    <a:pt x="1987" y="292"/>
                    <a:pt x="1995" y="198"/>
                  </a:cubicBezTo>
                  <a:cubicBezTo>
                    <a:pt x="2004" y="90"/>
                    <a:pt x="1921" y="1"/>
                    <a:pt x="18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2" name="Google Shape;1662;p8"/>
            <p:cNvSpPr/>
            <p:nvPr/>
          </p:nvSpPr>
          <p:spPr>
            <a:xfrm>
              <a:off x="3903387" y="2991934"/>
              <a:ext cx="476972" cy="398512"/>
            </a:xfrm>
            <a:custGeom>
              <a:avLst/>
              <a:gdLst/>
              <a:ahLst/>
              <a:cxnLst/>
              <a:rect l="l" t="t" r="r" b="b"/>
              <a:pathLst>
                <a:path w="12590" h="10519" extrusionOk="0">
                  <a:moveTo>
                    <a:pt x="9906" y="1181"/>
                  </a:moveTo>
                  <a:cubicBezTo>
                    <a:pt x="9957" y="1181"/>
                    <a:pt x="9999" y="1223"/>
                    <a:pt x="9999" y="1273"/>
                  </a:cubicBezTo>
                  <a:lnTo>
                    <a:pt x="9999" y="3705"/>
                  </a:lnTo>
                  <a:lnTo>
                    <a:pt x="9199" y="3705"/>
                  </a:lnTo>
                  <a:cubicBezTo>
                    <a:pt x="8881" y="3705"/>
                    <a:pt x="8623" y="3963"/>
                    <a:pt x="8623" y="4281"/>
                  </a:cubicBezTo>
                  <a:lnTo>
                    <a:pt x="8623" y="6064"/>
                  </a:lnTo>
                  <a:lnTo>
                    <a:pt x="1769" y="6064"/>
                  </a:lnTo>
                  <a:cubicBezTo>
                    <a:pt x="1718" y="6064"/>
                    <a:pt x="1676" y="6022"/>
                    <a:pt x="1676" y="5970"/>
                  </a:cubicBezTo>
                  <a:lnTo>
                    <a:pt x="1676" y="1273"/>
                  </a:lnTo>
                  <a:cubicBezTo>
                    <a:pt x="1676" y="1223"/>
                    <a:pt x="1718" y="1181"/>
                    <a:pt x="1768" y="1181"/>
                  </a:cubicBezTo>
                  <a:close/>
                  <a:moveTo>
                    <a:pt x="10300" y="361"/>
                  </a:moveTo>
                  <a:cubicBezTo>
                    <a:pt x="10533" y="361"/>
                    <a:pt x="10721" y="549"/>
                    <a:pt x="10721" y="783"/>
                  </a:cubicBezTo>
                  <a:lnTo>
                    <a:pt x="10720" y="3705"/>
                  </a:lnTo>
                  <a:lnTo>
                    <a:pt x="10361" y="3705"/>
                  </a:lnTo>
                  <a:lnTo>
                    <a:pt x="10361" y="1282"/>
                  </a:lnTo>
                  <a:cubicBezTo>
                    <a:pt x="10361" y="1027"/>
                    <a:pt x="10153" y="822"/>
                    <a:pt x="9900" y="822"/>
                  </a:cubicBezTo>
                  <a:lnTo>
                    <a:pt x="1779" y="822"/>
                  </a:lnTo>
                  <a:cubicBezTo>
                    <a:pt x="1523" y="822"/>
                    <a:pt x="1318" y="1028"/>
                    <a:pt x="1318" y="1282"/>
                  </a:cubicBezTo>
                  <a:lnTo>
                    <a:pt x="1318" y="5995"/>
                  </a:lnTo>
                  <a:cubicBezTo>
                    <a:pt x="1318" y="6251"/>
                    <a:pt x="1524" y="6456"/>
                    <a:pt x="1779" y="6456"/>
                  </a:cubicBezTo>
                  <a:lnTo>
                    <a:pt x="8624" y="6456"/>
                  </a:lnTo>
                  <a:lnTo>
                    <a:pt x="8624" y="6882"/>
                  </a:lnTo>
                  <a:lnTo>
                    <a:pt x="1377" y="6882"/>
                  </a:lnTo>
                  <a:cubicBezTo>
                    <a:pt x="1145" y="6882"/>
                    <a:pt x="956" y="6693"/>
                    <a:pt x="956" y="6461"/>
                  </a:cubicBezTo>
                  <a:lnTo>
                    <a:pt x="956" y="783"/>
                  </a:lnTo>
                  <a:cubicBezTo>
                    <a:pt x="956" y="549"/>
                    <a:pt x="1145" y="361"/>
                    <a:pt x="1377" y="361"/>
                  </a:cubicBezTo>
                  <a:close/>
                  <a:moveTo>
                    <a:pt x="8624" y="7242"/>
                  </a:moveTo>
                  <a:lnTo>
                    <a:pt x="8624" y="7963"/>
                  </a:lnTo>
                  <a:lnTo>
                    <a:pt x="994" y="7963"/>
                  </a:lnTo>
                  <a:cubicBezTo>
                    <a:pt x="642" y="7963"/>
                    <a:pt x="355" y="7683"/>
                    <a:pt x="355" y="7338"/>
                  </a:cubicBezTo>
                  <a:cubicBezTo>
                    <a:pt x="355" y="7285"/>
                    <a:pt x="400" y="7242"/>
                    <a:pt x="453" y="7242"/>
                  </a:cubicBezTo>
                  <a:close/>
                  <a:moveTo>
                    <a:pt x="12227" y="9436"/>
                  </a:moveTo>
                  <a:lnTo>
                    <a:pt x="12227" y="9437"/>
                  </a:lnTo>
                  <a:lnTo>
                    <a:pt x="12227" y="9918"/>
                  </a:lnTo>
                  <a:cubicBezTo>
                    <a:pt x="12227" y="10032"/>
                    <a:pt x="12134" y="10125"/>
                    <a:pt x="12021" y="10125"/>
                  </a:cubicBezTo>
                  <a:lnTo>
                    <a:pt x="9222" y="10125"/>
                  </a:lnTo>
                  <a:cubicBezTo>
                    <a:pt x="9109" y="10125"/>
                    <a:pt x="9016" y="10032"/>
                    <a:pt x="9016" y="9918"/>
                  </a:cubicBezTo>
                  <a:lnTo>
                    <a:pt x="9016" y="9436"/>
                  </a:lnTo>
                  <a:close/>
                  <a:moveTo>
                    <a:pt x="1387" y="0"/>
                  </a:moveTo>
                  <a:cubicBezTo>
                    <a:pt x="951" y="0"/>
                    <a:pt x="597" y="354"/>
                    <a:pt x="597" y="790"/>
                  </a:cubicBezTo>
                  <a:lnTo>
                    <a:pt x="597" y="6461"/>
                  </a:lnTo>
                  <a:cubicBezTo>
                    <a:pt x="597" y="6614"/>
                    <a:pt x="642" y="6759"/>
                    <a:pt x="720" y="6882"/>
                  </a:cubicBezTo>
                  <a:lnTo>
                    <a:pt x="475" y="6882"/>
                  </a:lnTo>
                  <a:cubicBezTo>
                    <a:pt x="223" y="6882"/>
                    <a:pt x="13" y="7082"/>
                    <a:pt x="9" y="7334"/>
                  </a:cubicBezTo>
                  <a:cubicBezTo>
                    <a:pt x="0" y="7896"/>
                    <a:pt x="456" y="8356"/>
                    <a:pt x="1016" y="8356"/>
                  </a:cubicBezTo>
                  <a:lnTo>
                    <a:pt x="8625" y="8356"/>
                  </a:lnTo>
                  <a:lnTo>
                    <a:pt x="8625" y="9943"/>
                  </a:lnTo>
                  <a:cubicBezTo>
                    <a:pt x="8625" y="10261"/>
                    <a:pt x="8884" y="10519"/>
                    <a:pt x="9201" y="10519"/>
                  </a:cubicBezTo>
                  <a:lnTo>
                    <a:pt x="12399" y="10519"/>
                  </a:lnTo>
                  <a:cubicBezTo>
                    <a:pt x="12504" y="10519"/>
                    <a:pt x="12589" y="10432"/>
                    <a:pt x="12589" y="10327"/>
                  </a:cubicBezTo>
                  <a:lnTo>
                    <a:pt x="12589" y="6902"/>
                  </a:lnTo>
                  <a:cubicBezTo>
                    <a:pt x="12589" y="6887"/>
                    <a:pt x="12584" y="6871"/>
                    <a:pt x="12573" y="6860"/>
                  </a:cubicBezTo>
                  <a:cubicBezTo>
                    <a:pt x="12519" y="6805"/>
                    <a:pt x="12462" y="6782"/>
                    <a:pt x="12410" y="6782"/>
                  </a:cubicBezTo>
                  <a:cubicBezTo>
                    <a:pt x="12310" y="6782"/>
                    <a:pt x="12230" y="6865"/>
                    <a:pt x="12230" y="6967"/>
                  </a:cubicBezTo>
                  <a:lnTo>
                    <a:pt x="12230" y="9079"/>
                  </a:lnTo>
                  <a:lnTo>
                    <a:pt x="9018" y="9079"/>
                  </a:lnTo>
                  <a:lnTo>
                    <a:pt x="9018" y="4304"/>
                  </a:lnTo>
                  <a:cubicBezTo>
                    <a:pt x="9018" y="4190"/>
                    <a:pt x="9111" y="4098"/>
                    <a:pt x="9225" y="4098"/>
                  </a:cubicBezTo>
                  <a:lnTo>
                    <a:pt x="12008" y="4098"/>
                  </a:lnTo>
                  <a:cubicBezTo>
                    <a:pt x="12008" y="4098"/>
                    <a:pt x="12215" y="4173"/>
                    <a:pt x="12230" y="4287"/>
                  </a:cubicBezTo>
                  <a:lnTo>
                    <a:pt x="12230" y="6107"/>
                  </a:lnTo>
                  <a:cubicBezTo>
                    <a:pt x="12214" y="6209"/>
                    <a:pt x="12296" y="6291"/>
                    <a:pt x="12399" y="6291"/>
                  </a:cubicBezTo>
                  <a:cubicBezTo>
                    <a:pt x="12500" y="6291"/>
                    <a:pt x="12583" y="6209"/>
                    <a:pt x="12588" y="6107"/>
                  </a:cubicBezTo>
                  <a:lnTo>
                    <a:pt x="12588" y="4287"/>
                  </a:lnTo>
                  <a:cubicBezTo>
                    <a:pt x="12583" y="3969"/>
                    <a:pt x="12007" y="3703"/>
                    <a:pt x="12007" y="3703"/>
                  </a:cubicBezTo>
                  <a:lnTo>
                    <a:pt x="11115" y="3703"/>
                  </a:lnTo>
                  <a:lnTo>
                    <a:pt x="11115" y="790"/>
                  </a:lnTo>
                  <a:cubicBezTo>
                    <a:pt x="11115" y="354"/>
                    <a:pt x="10761" y="0"/>
                    <a:pt x="10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3" name="Google Shape;1663;p8"/>
            <p:cNvSpPr/>
            <p:nvPr/>
          </p:nvSpPr>
          <p:spPr>
            <a:xfrm>
              <a:off x="4252346" y="3168213"/>
              <a:ext cx="105585" cy="60919"/>
            </a:xfrm>
            <a:custGeom>
              <a:avLst/>
              <a:gdLst/>
              <a:ahLst/>
              <a:cxnLst/>
              <a:rect l="l" t="t" r="r" b="b"/>
              <a:pathLst>
                <a:path w="2787" h="1608" extrusionOk="0">
                  <a:moveTo>
                    <a:pt x="1841" y="362"/>
                  </a:moveTo>
                  <a:lnTo>
                    <a:pt x="1399" y="586"/>
                  </a:lnTo>
                  <a:lnTo>
                    <a:pt x="958" y="362"/>
                  </a:lnTo>
                  <a:close/>
                  <a:moveTo>
                    <a:pt x="2427" y="477"/>
                  </a:moveTo>
                  <a:lnTo>
                    <a:pt x="2427" y="1108"/>
                  </a:lnTo>
                  <a:lnTo>
                    <a:pt x="1807" y="793"/>
                  </a:lnTo>
                  <a:lnTo>
                    <a:pt x="2427" y="477"/>
                  </a:lnTo>
                  <a:close/>
                  <a:moveTo>
                    <a:pt x="362" y="478"/>
                  </a:moveTo>
                  <a:lnTo>
                    <a:pt x="982" y="794"/>
                  </a:lnTo>
                  <a:lnTo>
                    <a:pt x="362" y="1110"/>
                  </a:lnTo>
                  <a:lnTo>
                    <a:pt x="362" y="478"/>
                  </a:lnTo>
                  <a:close/>
                  <a:moveTo>
                    <a:pt x="1399" y="988"/>
                  </a:moveTo>
                  <a:lnTo>
                    <a:pt x="1841" y="1213"/>
                  </a:lnTo>
                  <a:lnTo>
                    <a:pt x="958" y="1213"/>
                  </a:lnTo>
                  <a:lnTo>
                    <a:pt x="1399" y="988"/>
                  </a:lnTo>
                  <a:close/>
                  <a:moveTo>
                    <a:pt x="185" y="1"/>
                  </a:moveTo>
                  <a:cubicBezTo>
                    <a:pt x="83" y="1"/>
                    <a:pt x="1" y="84"/>
                    <a:pt x="1" y="185"/>
                  </a:cubicBezTo>
                  <a:lnTo>
                    <a:pt x="1" y="1422"/>
                  </a:lnTo>
                  <a:cubicBezTo>
                    <a:pt x="1" y="1525"/>
                    <a:pt x="83" y="1607"/>
                    <a:pt x="185" y="1607"/>
                  </a:cubicBezTo>
                  <a:lnTo>
                    <a:pt x="2602" y="1607"/>
                  </a:lnTo>
                  <a:cubicBezTo>
                    <a:pt x="2705" y="1607"/>
                    <a:pt x="2787" y="1525"/>
                    <a:pt x="2787" y="1422"/>
                  </a:cubicBezTo>
                  <a:lnTo>
                    <a:pt x="2787" y="185"/>
                  </a:lnTo>
                  <a:cubicBezTo>
                    <a:pt x="2787" y="84"/>
                    <a:pt x="2705" y="1"/>
                    <a:pt x="26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4" name="Google Shape;1664;p8"/>
            <p:cNvSpPr/>
            <p:nvPr/>
          </p:nvSpPr>
          <p:spPr>
            <a:xfrm>
              <a:off x="4253407" y="3243983"/>
              <a:ext cx="103881" cy="13639"/>
            </a:xfrm>
            <a:custGeom>
              <a:avLst/>
              <a:gdLst/>
              <a:ahLst/>
              <a:cxnLst/>
              <a:rect l="l" t="t" r="r" b="b"/>
              <a:pathLst>
                <a:path w="2742" h="360" extrusionOk="0">
                  <a:moveTo>
                    <a:pt x="198" y="0"/>
                  </a:moveTo>
                  <a:cubicBezTo>
                    <a:pt x="102" y="0"/>
                    <a:pt x="18" y="69"/>
                    <a:pt x="9" y="164"/>
                  </a:cubicBezTo>
                  <a:cubicBezTo>
                    <a:pt x="1" y="270"/>
                    <a:pt x="85" y="359"/>
                    <a:pt x="189" y="359"/>
                  </a:cubicBezTo>
                  <a:lnTo>
                    <a:pt x="2544" y="359"/>
                  </a:lnTo>
                  <a:cubicBezTo>
                    <a:pt x="2640" y="359"/>
                    <a:pt x="2725" y="290"/>
                    <a:pt x="2732" y="196"/>
                  </a:cubicBezTo>
                  <a:cubicBezTo>
                    <a:pt x="2742" y="89"/>
                    <a:pt x="2658" y="0"/>
                    <a:pt x="255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5" name="Google Shape;1665;p8"/>
            <p:cNvSpPr/>
            <p:nvPr/>
          </p:nvSpPr>
          <p:spPr>
            <a:xfrm>
              <a:off x="4253407" y="3271223"/>
              <a:ext cx="103615" cy="13714"/>
            </a:xfrm>
            <a:custGeom>
              <a:avLst/>
              <a:gdLst/>
              <a:ahLst/>
              <a:cxnLst/>
              <a:rect l="l" t="t" r="r" b="b"/>
              <a:pathLst>
                <a:path w="2735" h="362" extrusionOk="0">
                  <a:moveTo>
                    <a:pt x="198" y="1"/>
                  </a:moveTo>
                  <a:cubicBezTo>
                    <a:pt x="102" y="1"/>
                    <a:pt x="18" y="70"/>
                    <a:pt x="9" y="164"/>
                  </a:cubicBezTo>
                  <a:cubicBezTo>
                    <a:pt x="1" y="272"/>
                    <a:pt x="85" y="361"/>
                    <a:pt x="189" y="361"/>
                  </a:cubicBezTo>
                  <a:lnTo>
                    <a:pt x="2553" y="361"/>
                  </a:lnTo>
                  <a:cubicBezTo>
                    <a:pt x="2554" y="361"/>
                    <a:pt x="2554" y="361"/>
                    <a:pt x="2555" y="361"/>
                  </a:cubicBezTo>
                  <a:cubicBezTo>
                    <a:pt x="2654" y="361"/>
                    <a:pt x="2734" y="280"/>
                    <a:pt x="2734" y="182"/>
                  </a:cubicBezTo>
                  <a:cubicBezTo>
                    <a:pt x="2734" y="82"/>
                    <a:pt x="2653" y="1"/>
                    <a:pt x="25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666" name="Google Shape;1666;p8"/>
            <p:cNvSpPr/>
            <p:nvPr/>
          </p:nvSpPr>
          <p:spPr>
            <a:xfrm>
              <a:off x="4252952" y="3299788"/>
              <a:ext cx="65768" cy="13714"/>
            </a:xfrm>
            <a:custGeom>
              <a:avLst/>
              <a:gdLst/>
              <a:ahLst/>
              <a:cxnLst/>
              <a:rect l="l" t="t" r="r" b="b"/>
              <a:pathLst>
                <a:path w="1736" h="362" extrusionOk="0">
                  <a:moveTo>
                    <a:pt x="189" y="1"/>
                  </a:moveTo>
                  <a:cubicBezTo>
                    <a:pt x="84" y="1"/>
                    <a:pt x="0" y="90"/>
                    <a:pt x="10" y="198"/>
                  </a:cubicBezTo>
                  <a:cubicBezTo>
                    <a:pt x="18" y="292"/>
                    <a:pt x="104" y="361"/>
                    <a:pt x="198" y="361"/>
                  </a:cubicBezTo>
                  <a:lnTo>
                    <a:pt x="1538" y="361"/>
                  </a:lnTo>
                  <a:cubicBezTo>
                    <a:pt x="1633" y="361"/>
                    <a:pt x="1718" y="292"/>
                    <a:pt x="1726" y="198"/>
                  </a:cubicBezTo>
                  <a:cubicBezTo>
                    <a:pt x="1736" y="90"/>
                    <a:pt x="1652" y="1"/>
                    <a:pt x="15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sp>
        <p:nvSpPr>
          <p:cNvPr id="1667" name="Google Shape;1667;p8"/>
          <p:cNvSpPr txBox="1">
            <a:spLocks noGrp="1"/>
          </p:cNvSpPr>
          <p:nvPr>
            <p:ph type="title"/>
          </p:nvPr>
        </p:nvSpPr>
        <p:spPr>
          <a:xfrm>
            <a:off x="720000" y="3587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latin typeface="Arial"/>
                <a:ea typeface="Arial"/>
                <a:cs typeface="Arial"/>
                <a:sym typeface="Arial"/>
              </a:rPr>
              <a:t>02. Mô tả về sản phẩm</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g31944fb1add_1_229"/>
          <p:cNvSpPr txBox="1">
            <a:spLocks noGrp="1"/>
          </p:cNvSpPr>
          <p:nvPr>
            <p:ph type="title"/>
          </p:nvPr>
        </p:nvSpPr>
        <p:spPr>
          <a:xfrm>
            <a:off x="720000" y="3587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latin typeface="Arial"/>
                <a:ea typeface="Arial"/>
                <a:cs typeface="Arial"/>
                <a:sym typeface="Arial"/>
              </a:rPr>
              <a:t>02. Mô tả về sản phẩm</a:t>
            </a:r>
            <a:endParaRPr dirty="0">
              <a:latin typeface="Arial"/>
              <a:ea typeface="Arial"/>
              <a:cs typeface="Arial"/>
              <a:sym typeface="Arial"/>
            </a:endParaRPr>
          </a:p>
        </p:txBody>
      </p:sp>
      <p:sp>
        <p:nvSpPr>
          <p:cNvPr id="1673" name="Google Shape;1673;g31944fb1add_1_229"/>
          <p:cNvSpPr txBox="1">
            <a:spLocks noGrp="1"/>
          </p:cNvSpPr>
          <p:nvPr>
            <p:ph type="subTitle" idx="6"/>
          </p:nvPr>
        </p:nvSpPr>
        <p:spPr>
          <a:xfrm>
            <a:off x="6445602" y="1511300"/>
            <a:ext cx="2332500" cy="40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Điều Khiển Từ Xa Các Thiết Bị Liên Quan</a:t>
            </a:r>
            <a:endParaRPr sz="1400" dirty="0">
              <a:latin typeface="Arial"/>
              <a:ea typeface="Arial"/>
              <a:cs typeface="Arial"/>
              <a:sym typeface="Arial"/>
            </a:endParaRPr>
          </a:p>
        </p:txBody>
      </p:sp>
      <p:sp>
        <p:nvSpPr>
          <p:cNvPr id="1674" name="Google Shape;1674;g31944fb1add_1_229"/>
          <p:cNvSpPr txBox="1">
            <a:spLocks noGrp="1"/>
          </p:cNvSpPr>
          <p:nvPr>
            <p:ph type="subTitle" idx="1"/>
          </p:nvPr>
        </p:nvSpPr>
        <p:spPr>
          <a:xfrm>
            <a:off x="716613" y="1837400"/>
            <a:ext cx="1981800" cy="1088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200"/>
              </a:spcBef>
              <a:spcAft>
                <a:spcPts val="0"/>
              </a:spcAft>
              <a:buNone/>
            </a:pPr>
            <a:r>
              <a:rPr lang="en" dirty="0">
                <a:solidFill>
                  <a:srgbClr val="000000"/>
                </a:solidFill>
                <a:latin typeface="Arial"/>
                <a:ea typeface="Arial"/>
                <a:cs typeface="Arial"/>
                <a:sym typeface="Arial"/>
              </a:rPr>
              <a:t>Lưu trữ dữ liệu hoạt động.</a:t>
            </a:r>
            <a:endParaRPr dirty="0">
              <a:solidFill>
                <a:srgbClr val="000000"/>
              </a:solidFill>
              <a:latin typeface="Arial"/>
              <a:ea typeface="Arial"/>
              <a:cs typeface="Arial"/>
              <a:sym typeface="Arial"/>
            </a:endParaRPr>
          </a:p>
          <a:p>
            <a:pPr marL="0" lvl="0" indent="0" algn="just" rtl="0">
              <a:lnSpc>
                <a:spcPct val="100000"/>
              </a:lnSpc>
              <a:spcBef>
                <a:spcPts val="1200"/>
              </a:spcBef>
              <a:spcAft>
                <a:spcPts val="0"/>
              </a:spcAft>
              <a:buNone/>
            </a:pPr>
            <a:r>
              <a:rPr lang="en" dirty="0">
                <a:solidFill>
                  <a:srgbClr val="000000"/>
                </a:solidFill>
                <a:latin typeface="Arial"/>
                <a:ea typeface="Arial"/>
                <a:cs typeface="Arial"/>
                <a:sym typeface="Arial"/>
              </a:rPr>
              <a:t>Báo cáo tuần/tháng về hành vi và sức khỏe.</a:t>
            </a:r>
            <a:endParaRPr dirty="0">
              <a:solidFill>
                <a:srgbClr val="000000"/>
              </a:solidFill>
              <a:latin typeface="Arial"/>
              <a:ea typeface="Arial"/>
              <a:cs typeface="Arial"/>
              <a:sym typeface="Arial"/>
            </a:endParaRPr>
          </a:p>
          <a:p>
            <a:pPr marL="0" lvl="0" indent="0" algn="just" rtl="0">
              <a:lnSpc>
                <a:spcPct val="100000"/>
              </a:lnSpc>
              <a:spcBef>
                <a:spcPts val="1200"/>
              </a:spcBef>
              <a:spcAft>
                <a:spcPts val="0"/>
              </a:spcAft>
              <a:buNone/>
            </a:pPr>
            <a:endParaRPr dirty="0">
              <a:solidFill>
                <a:srgbClr val="000000"/>
              </a:solidFill>
              <a:latin typeface="Arial"/>
              <a:ea typeface="Arial"/>
              <a:cs typeface="Arial"/>
              <a:sym typeface="Arial"/>
            </a:endParaRPr>
          </a:p>
          <a:p>
            <a:pPr marL="0" lvl="0" indent="0" algn="just" rtl="0">
              <a:lnSpc>
                <a:spcPct val="100000"/>
              </a:lnSpc>
              <a:spcBef>
                <a:spcPts val="1200"/>
              </a:spcBef>
              <a:spcAft>
                <a:spcPts val="0"/>
              </a:spcAft>
              <a:buNone/>
            </a:pPr>
            <a:endParaRPr dirty="0">
              <a:solidFill>
                <a:srgbClr val="000000"/>
              </a:solidFill>
              <a:latin typeface="Arial"/>
              <a:ea typeface="Arial"/>
              <a:cs typeface="Arial"/>
              <a:sym typeface="Arial"/>
            </a:endParaRPr>
          </a:p>
          <a:p>
            <a:pPr marL="0" lvl="0" indent="0" algn="just" rtl="0">
              <a:lnSpc>
                <a:spcPct val="100000"/>
              </a:lnSpc>
              <a:spcBef>
                <a:spcPts val="1200"/>
              </a:spcBef>
              <a:spcAft>
                <a:spcPts val="0"/>
              </a:spcAft>
              <a:buNone/>
            </a:pPr>
            <a:endParaRPr dirty="0">
              <a:latin typeface="Arial"/>
              <a:ea typeface="Arial"/>
              <a:cs typeface="Arial"/>
              <a:sym typeface="Arial"/>
            </a:endParaRPr>
          </a:p>
        </p:txBody>
      </p:sp>
      <p:sp>
        <p:nvSpPr>
          <p:cNvPr id="1675" name="Google Shape;1675;g31944fb1add_1_229"/>
          <p:cNvSpPr txBox="1">
            <a:spLocks noGrp="1"/>
          </p:cNvSpPr>
          <p:nvPr>
            <p:ph type="subTitle" idx="2"/>
          </p:nvPr>
        </p:nvSpPr>
        <p:spPr>
          <a:xfrm>
            <a:off x="3581101" y="1837400"/>
            <a:ext cx="2332500" cy="1088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dirty="0">
                <a:solidFill>
                  <a:srgbClr val="000000"/>
                </a:solidFill>
                <a:latin typeface="Arial"/>
                <a:ea typeface="Arial"/>
                <a:cs typeface="Arial"/>
                <a:sym typeface="Arial"/>
              </a:rPr>
              <a:t>Thiết lập ngưỡng cảnh báo.</a:t>
            </a:r>
            <a:endParaRPr dirty="0">
              <a:solidFill>
                <a:srgbClr val="000000"/>
              </a:solidFill>
              <a:latin typeface="Arial"/>
              <a:ea typeface="Arial"/>
              <a:cs typeface="Arial"/>
              <a:sym typeface="Arial"/>
            </a:endParaRPr>
          </a:p>
          <a:p>
            <a:pPr marL="0" lvl="0" indent="0" algn="just" rtl="0">
              <a:lnSpc>
                <a:spcPct val="100000"/>
              </a:lnSpc>
              <a:spcBef>
                <a:spcPts val="0"/>
              </a:spcBef>
              <a:spcAft>
                <a:spcPts val="0"/>
              </a:spcAft>
              <a:buNone/>
            </a:pPr>
            <a:r>
              <a:rPr lang="en" dirty="0">
                <a:solidFill>
                  <a:srgbClr val="000000"/>
                </a:solidFill>
                <a:latin typeface="Arial"/>
                <a:ea typeface="Arial"/>
                <a:cs typeface="Arial"/>
                <a:sym typeface="Arial"/>
              </a:rPr>
              <a:t>Tùy chỉnh thông báo cụ thể.</a:t>
            </a:r>
            <a:endParaRPr dirty="0">
              <a:solidFill>
                <a:srgbClr val="000000"/>
              </a:solidFill>
              <a:latin typeface="Arial"/>
              <a:ea typeface="Arial"/>
              <a:cs typeface="Arial"/>
              <a:sym typeface="Arial"/>
            </a:endParaRPr>
          </a:p>
          <a:p>
            <a:pPr marL="0" lvl="0" indent="0" algn="just" rtl="0">
              <a:spcBef>
                <a:spcPts val="0"/>
              </a:spcBef>
              <a:spcAft>
                <a:spcPts val="0"/>
              </a:spcAft>
              <a:buSzPts val="6200"/>
              <a:buNone/>
            </a:pPr>
            <a:endParaRPr b="1"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676" name="Google Shape;1676;g31944fb1add_1_229"/>
          <p:cNvSpPr txBox="1">
            <a:spLocks noGrp="1"/>
          </p:cNvSpPr>
          <p:nvPr>
            <p:ph type="subTitle" idx="3"/>
          </p:nvPr>
        </p:nvSpPr>
        <p:spPr>
          <a:xfrm>
            <a:off x="6445602" y="1837400"/>
            <a:ext cx="22728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SzPts val="6200"/>
              <a:buNone/>
            </a:pPr>
            <a:r>
              <a:rPr lang="en" dirty="0">
                <a:solidFill>
                  <a:srgbClr val="000000"/>
                </a:solidFill>
                <a:latin typeface="Arial"/>
                <a:ea typeface="Arial"/>
                <a:cs typeface="Arial"/>
                <a:sym typeface="Arial"/>
              </a:rPr>
              <a:t>Điều khiển máy cho ăn, đèn, loa qua app..</a:t>
            </a:r>
            <a:endParaRPr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677" name="Google Shape;1677;g31944fb1add_1_229"/>
          <p:cNvSpPr txBox="1">
            <a:spLocks noGrp="1"/>
          </p:cNvSpPr>
          <p:nvPr>
            <p:ph type="subTitle" idx="4"/>
          </p:nvPr>
        </p:nvSpPr>
        <p:spPr>
          <a:xfrm>
            <a:off x="716624" y="1511300"/>
            <a:ext cx="2215500" cy="40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Lịch Sử và Báo Cáo Hành Vi</a:t>
            </a:r>
            <a:endParaRPr sz="1400" dirty="0">
              <a:latin typeface="Arial"/>
              <a:ea typeface="Arial"/>
              <a:cs typeface="Arial"/>
              <a:sym typeface="Arial"/>
            </a:endParaRPr>
          </a:p>
        </p:txBody>
      </p:sp>
      <p:sp>
        <p:nvSpPr>
          <p:cNvPr id="1678" name="Google Shape;1678;g31944fb1add_1_229"/>
          <p:cNvSpPr txBox="1">
            <a:spLocks noGrp="1"/>
          </p:cNvSpPr>
          <p:nvPr>
            <p:ph type="subTitle" idx="5"/>
          </p:nvPr>
        </p:nvSpPr>
        <p:spPr>
          <a:xfrm>
            <a:off x="3581086" y="1511300"/>
            <a:ext cx="2357400" cy="40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Tùy Chỉnh Cảnh Báo và Thông Báo Cá Nhân</a:t>
            </a:r>
            <a:endParaRPr sz="1400" dirty="0">
              <a:latin typeface="Arial"/>
              <a:ea typeface="Arial"/>
              <a:cs typeface="Arial"/>
              <a:sym typeface="Arial"/>
            </a:endParaRPr>
          </a:p>
        </p:txBody>
      </p:sp>
      <p:grpSp>
        <p:nvGrpSpPr>
          <p:cNvPr id="1679" name="Google Shape;1679;g31944fb1add_1_229"/>
          <p:cNvGrpSpPr/>
          <p:nvPr/>
        </p:nvGrpSpPr>
        <p:grpSpPr>
          <a:xfrm>
            <a:off x="809060" y="1037226"/>
            <a:ext cx="341227" cy="302177"/>
            <a:chOff x="713167" y="740543"/>
            <a:chExt cx="476707" cy="422153"/>
          </a:xfrm>
        </p:grpSpPr>
        <p:sp>
          <p:nvSpPr>
            <p:cNvPr id="1680" name="Google Shape;1680;g31944fb1add_1_229"/>
            <p:cNvSpPr/>
            <p:nvPr/>
          </p:nvSpPr>
          <p:spPr>
            <a:xfrm>
              <a:off x="713167" y="740543"/>
              <a:ext cx="476707" cy="422153"/>
            </a:xfrm>
            <a:custGeom>
              <a:avLst/>
              <a:gdLst/>
              <a:ahLst/>
              <a:cxnLst/>
              <a:rect l="l" t="t" r="r" b="b"/>
              <a:pathLst>
                <a:path w="12583" h="11143" extrusionOk="0">
                  <a:moveTo>
                    <a:pt x="3671" y="1967"/>
                  </a:moveTo>
                  <a:lnTo>
                    <a:pt x="3671" y="4501"/>
                  </a:lnTo>
                  <a:cubicBezTo>
                    <a:pt x="3671" y="4596"/>
                    <a:pt x="3740" y="4681"/>
                    <a:pt x="3835" y="4691"/>
                  </a:cubicBezTo>
                  <a:cubicBezTo>
                    <a:pt x="3840" y="4691"/>
                    <a:pt x="3846" y="4691"/>
                    <a:pt x="3851" y="4691"/>
                  </a:cubicBezTo>
                  <a:cubicBezTo>
                    <a:pt x="3951" y="4691"/>
                    <a:pt x="4032" y="4609"/>
                    <a:pt x="4032" y="4507"/>
                  </a:cubicBezTo>
                  <a:lnTo>
                    <a:pt x="4032" y="1968"/>
                  </a:lnTo>
                  <a:lnTo>
                    <a:pt x="12223" y="1968"/>
                  </a:lnTo>
                  <a:lnTo>
                    <a:pt x="12223" y="10529"/>
                  </a:lnTo>
                  <a:lnTo>
                    <a:pt x="12222" y="10529"/>
                  </a:lnTo>
                  <a:cubicBezTo>
                    <a:pt x="12222" y="10667"/>
                    <a:pt x="12109" y="10780"/>
                    <a:pt x="11971" y="10780"/>
                  </a:cubicBezTo>
                  <a:lnTo>
                    <a:pt x="4030" y="10780"/>
                  </a:lnTo>
                  <a:lnTo>
                    <a:pt x="4030" y="5342"/>
                  </a:lnTo>
                  <a:cubicBezTo>
                    <a:pt x="4030" y="5254"/>
                    <a:pt x="3973" y="5174"/>
                    <a:pt x="3886" y="5157"/>
                  </a:cubicBezTo>
                  <a:cubicBezTo>
                    <a:pt x="3873" y="5154"/>
                    <a:pt x="3861" y="5153"/>
                    <a:pt x="3849" y="5153"/>
                  </a:cubicBezTo>
                  <a:cubicBezTo>
                    <a:pt x="3750" y="5153"/>
                    <a:pt x="3670" y="5236"/>
                    <a:pt x="3670" y="5337"/>
                  </a:cubicBezTo>
                  <a:lnTo>
                    <a:pt x="3670" y="10780"/>
                  </a:lnTo>
                  <a:lnTo>
                    <a:pt x="614" y="10780"/>
                  </a:lnTo>
                  <a:cubicBezTo>
                    <a:pt x="475" y="10780"/>
                    <a:pt x="362" y="10667"/>
                    <a:pt x="362" y="10529"/>
                  </a:cubicBezTo>
                  <a:lnTo>
                    <a:pt x="362" y="1967"/>
                  </a:lnTo>
                  <a:close/>
                  <a:moveTo>
                    <a:pt x="8476" y="1"/>
                  </a:moveTo>
                  <a:cubicBezTo>
                    <a:pt x="8476" y="1"/>
                    <a:pt x="8475" y="1"/>
                    <a:pt x="8474" y="1"/>
                  </a:cubicBezTo>
                  <a:lnTo>
                    <a:pt x="637" y="1"/>
                  </a:lnTo>
                  <a:cubicBezTo>
                    <a:pt x="295" y="1"/>
                    <a:pt x="16" y="278"/>
                    <a:pt x="0" y="622"/>
                  </a:cubicBezTo>
                  <a:lnTo>
                    <a:pt x="33" y="10521"/>
                  </a:lnTo>
                  <a:cubicBezTo>
                    <a:pt x="33" y="10865"/>
                    <a:pt x="310" y="11142"/>
                    <a:pt x="654" y="11142"/>
                  </a:cubicBezTo>
                  <a:lnTo>
                    <a:pt x="11961" y="11142"/>
                  </a:lnTo>
                  <a:cubicBezTo>
                    <a:pt x="12305" y="11142"/>
                    <a:pt x="12582" y="10865"/>
                    <a:pt x="12582" y="10521"/>
                  </a:cubicBezTo>
                  <a:lnTo>
                    <a:pt x="12582" y="623"/>
                  </a:lnTo>
                  <a:cubicBezTo>
                    <a:pt x="12582" y="278"/>
                    <a:pt x="12305" y="1"/>
                    <a:pt x="11964" y="1"/>
                  </a:cubicBezTo>
                  <a:lnTo>
                    <a:pt x="9348" y="1"/>
                  </a:lnTo>
                  <a:cubicBezTo>
                    <a:pt x="9253" y="1"/>
                    <a:pt x="9168" y="71"/>
                    <a:pt x="9159" y="165"/>
                  </a:cubicBezTo>
                  <a:cubicBezTo>
                    <a:pt x="9150" y="272"/>
                    <a:pt x="9234" y="361"/>
                    <a:pt x="9339" y="361"/>
                  </a:cubicBezTo>
                  <a:lnTo>
                    <a:pt x="11969" y="361"/>
                  </a:lnTo>
                  <a:cubicBezTo>
                    <a:pt x="12108" y="361"/>
                    <a:pt x="12221" y="474"/>
                    <a:pt x="12221" y="612"/>
                  </a:cubicBezTo>
                  <a:lnTo>
                    <a:pt x="12221" y="1574"/>
                  </a:lnTo>
                  <a:lnTo>
                    <a:pt x="360" y="1571"/>
                  </a:lnTo>
                  <a:lnTo>
                    <a:pt x="360" y="612"/>
                  </a:lnTo>
                  <a:cubicBezTo>
                    <a:pt x="360" y="474"/>
                    <a:pt x="472" y="361"/>
                    <a:pt x="611" y="361"/>
                  </a:cubicBezTo>
                  <a:lnTo>
                    <a:pt x="8474" y="361"/>
                  </a:lnTo>
                  <a:cubicBezTo>
                    <a:pt x="8474" y="361"/>
                    <a:pt x="8660" y="287"/>
                    <a:pt x="8660" y="184"/>
                  </a:cubicBezTo>
                  <a:cubicBezTo>
                    <a:pt x="8660" y="83"/>
                    <a:pt x="8578" y="1"/>
                    <a:pt x="84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1" name="Google Shape;1681;g31944fb1add_1_229"/>
            <p:cNvSpPr/>
            <p:nvPr/>
          </p:nvSpPr>
          <p:spPr>
            <a:xfrm>
              <a:off x="756621" y="834914"/>
              <a:ext cx="37468" cy="13676"/>
            </a:xfrm>
            <a:custGeom>
              <a:avLst/>
              <a:gdLst/>
              <a:ahLst/>
              <a:cxnLst/>
              <a:rect l="l" t="t" r="r" b="b"/>
              <a:pathLst>
                <a:path w="989" h="361" extrusionOk="0">
                  <a:moveTo>
                    <a:pt x="198" y="0"/>
                  </a:moveTo>
                  <a:cubicBezTo>
                    <a:pt x="103" y="0"/>
                    <a:pt x="17" y="69"/>
                    <a:pt x="10" y="164"/>
                  </a:cubicBezTo>
                  <a:cubicBezTo>
                    <a:pt x="0" y="272"/>
                    <a:pt x="84" y="361"/>
                    <a:pt x="189" y="361"/>
                  </a:cubicBezTo>
                  <a:lnTo>
                    <a:pt x="791" y="361"/>
                  </a:lnTo>
                  <a:cubicBezTo>
                    <a:pt x="886" y="361"/>
                    <a:pt x="972" y="290"/>
                    <a:pt x="979" y="196"/>
                  </a:cubicBezTo>
                  <a:cubicBezTo>
                    <a:pt x="989" y="89"/>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2" name="Google Shape;1682;g31944fb1add_1_229"/>
            <p:cNvSpPr/>
            <p:nvPr/>
          </p:nvSpPr>
          <p:spPr>
            <a:xfrm>
              <a:off x="756583" y="869617"/>
              <a:ext cx="37506" cy="13714"/>
            </a:xfrm>
            <a:custGeom>
              <a:avLst/>
              <a:gdLst/>
              <a:ahLst/>
              <a:cxnLst/>
              <a:rect l="l" t="t" r="r" b="b"/>
              <a:pathLst>
                <a:path w="990" h="362" extrusionOk="0">
                  <a:moveTo>
                    <a:pt x="198" y="1"/>
                  </a:moveTo>
                  <a:cubicBezTo>
                    <a:pt x="102" y="1"/>
                    <a:pt x="17" y="70"/>
                    <a:pt x="10" y="164"/>
                  </a:cubicBezTo>
                  <a:cubicBezTo>
                    <a:pt x="0" y="272"/>
                    <a:pt x="84" y="361"/>
                    <a:pt x="189" y="361"/>
                  </a:cubicBezTo>
                  <a:lnTo>
                    <a:pt x="792" y="361"/>
                  </a:lnTo>
                  <a:cubicBezTo>
                    <a:pt x="887" y="361"/>
                    <a:pt x="973" y="291"/>
                    <a:pt x="980" y="197"/>
                  </a:cubicBezTo>
                  <a:cubicBezTo>
                    <a:pt x="990" y="91"/>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3" name="Google Shape;1683;g31944fb1add_1_229"/>
            <p:cNvSpPr/>
            <p:nvPr/>
          </p:nvSpPr>
          <p:spPr>
            <a:xfrm>
              <a:off x="756583" y="904395"/>
              <a:ext cx="37506" cy="13676"/>
            </a:xfrm>
            <a:custGeom>
              <a:avLst/>
              <a:gdLst/>
              <a:ahLst/>
              <a:cxnLst/>
              <a:rect l="l" t="t" r="r" b="b"/>
              <a:pathLst>
                <a:path w="990" h="361" extrusionOk="0">
                  <a:moveTo>
                    <a:pt x="198" y="0"/>
                  </a:moveTo>
                  <a:cubicBezTo>
                    <a:pt x="102" y="0"/>
                    <a:pt x="17" y="69"/>
                    <a:pt x="10" y="164"/>
                  </a:cubicBezTo>
                  <a:cubicBezTo>
                    <a:pt x="0" y="271"/>
                    <a:pt x="84" y="360"/>
                    <a:pt x="189" y="360"/>
                  </a:cubicBezTo>
                  <a:lnTo>
                    <a:pt x="792" y="360"/>
                  </a:lnTo>
                  <a:cubicBezTo>
                    <a:pt x="887" y="360"/>
                    <a:pt x="973" y="290"/>
                    <a:pt x="980" y="196"/>
                  </a:cubicBezTo>
                  <a:cubicBezTo>
                    <a:pt x="990" y="90"/>
                    <a:pt x="906" y="0"/>
                    <a:pt x="8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4" name="Google Shape;1684;g31944fb1add_1_229"/>
            <p:cNvSpPr/>
            <p:nvPr/>
          </p:nvSpPr>
          <p:spPr>
            <a:xfrm>
              <a:off x="756621" y="939136"/>
              <a:ext cx="37468" cy="13676"/>
            </a:xfrm>
            <a:custGeom>
              <a:avLst/>
              <a:gdLst/>
              <a:ahLst/>
              <a:cxnLst/>
              <a:rect l="l" t="t" r="r" b="b"/>
              <a:pathLst>
                <a:path w="989" h="361" extrusionOk="0">
                  <a:moveTo>
                    <a:pt x="198" y="1"/>
                  </a:moveTo>
                  <a:cubicBezTo>
                    <a:pt x="103" y="1"/>
                    <a:pt x="17" y="71"/>
                    <a:pt x="10" y="165"/>
                  </a:cubicBezTo>
                  <a:cubicBezTo>
                    <a:pt x="0" y="272"/>
                    <a:pt x="84" y="361"/>
                    <a:pt x="189" y="361"/>
                  </a:cubicBezTo>
                  <a:lnTo>
                    <a:pt x="791" y="361"/>
                  </a:lnTo>
                  <a:cubicBezTo>
                    <a:pt x="886" y="361"/>
                    <a:pt x="972" y="292"/>
                    <a:pt x="979" y="198"/>
                  </a:cubicBezTo>
                  <a:cubicBezTo>
                    <a:pt x="989" y="90"/>
                    <a:pt x="905" y="1"/>
                    <a:pt x="8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5" name="Google Shape;1685;g31944fb1add_1_229"/>
            <p:cNvSpPr/>
            <p:nvPr/>
          </p:nvSpPr>
          <p:spPr>
            <a:xfrm>
              <a:off x="756583" y="975164"/>
              <a:ext cx="37506" cy="13676"/>
            </a:xfrm>
            <a:custGeom>
              <a:avLst/>
              <a:gdLst/>
              <a:ahLst/>
              <a:cxnLst/>
              <a:rect l="l" t="t" r="r" b="b"/>
              <a:pathLst>
                <a:path w="990" h="361" extrusionOk="0">
                  <a:moveTo>
                    <a:pt x="198" y="1"/>
                  </a:moveTo>
                  <a:cubicBezTo>
                    <a:pt x="102" y="1"/>
                    <a:pt x="17" y="70"/>
                    <a:pt x="10" y="164"/>
                  </a:cubicBezTo>
                  <a:cubicBezTo>
                    <a:pt x="0" y="272"/>
                    <a:pt x="84" y="361"/>
                    <a:pt x="189" y="361"/>
                  </a:cubicBezTo>
                  <a:lnTo>
                    <a:pt x="792" y="361"/>
                  </a:lnTo>
                  <a:cubicBezTo>
                    <a:pt x="887" y="361"/>
                    <a:pt x="973" y="291"/>
                    <a:pt x="980" y="195"/>
                  </a:cubicBezTo>
                  <a:cubicBezTo>
                    <a:pt x="990" y="90"/>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6" name="Google Shape;1686;g31944fb1add_1_229"/>
            <p:cNvSpPr/>
            <p:nvPr/>
          </p:nvSpPr>
          <p:spPr>
            <a:xfrm>
              <a:off x="756621" y="1009905"/>
              <a:ext cx="37468" cy="13676"/>
            </a:xfrm>
            <a:custGeom>
              <a:avLst/>
              <a:gdLst/>
              <a:ahLst/>
              <a:cxnLst/>
              <a:rect l="l" t="t" r="r" b="b"/>
              <a:pathLst>
                <a:path w="989" h="361" extrusionOk="0">
                  <a:moveTo>
                    <a:pt x="198" y="0"/>
                  </a:moveTo>
                  <a:cubicBezTo>
                    <a:pt x="103" y="0"/>
                    <a:pt x="17" y="69"/>
                    <a:pt x="10" y="164"/>
                  </a:cubicBezTo>
                  <a:cubicBezTo>
                    <a:pt x="0" y="271"/>
                    <a:pt x="84" y="360"/>
                    <a:pt x="189" y="360"/>
                  </a:cubicBezTo>
                  <a:lnTo>
                    <a:pt x="791" y="360"/>
                  </a:lnTo>
                  <a:cubicBezTo>
                    <a:pt x="886" y="360"/>
                    <a:pt x="972" y="290"/>
                    <a:pt x="979" y="196"/>
                  </a:cubicBezTo>
                  <a:cubicBezTo>
                    <a:pt x="989" y="90"/>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7" name="Google Shape;1687;g31944fb1add_1_229"/>
            <p:cNvSpPr/>
            <p:nvPr/>
          </p:nvSpPr>
          <p:spPr>
            <a:xfrm>
              <a:off x="756583" y="1044645"/>
              <a:ext cx="37506" cy="13714"/>
            </a:xfrm>
            <a:custGeom>
              <a:avLst/>
              <a:gdLst/>
              <a:ahLst/>
              <a:cxnLst/>
              <a:rect l="l" t="t" r="r" b="b"/>
              <a:pathLst>
                <a:path w="990" h="362" extrusionOk="0">
                  <a:moveTo>
                    <a:pt x="198" y="1"/>
                  </a:moveTo>
                  <a:cubicBezTo>
                    <a:pt x="102" y="1"/>
                    <a:pt x="17" y="70"/>
                    <a:pt x="10" y="166"/>
                  </a:cubicBezTo>
                  <a:cubicBezTo>
                    <a:pt x="0" y="273"/>
                    <a:pt x="84" y="362"/>
                    <a:pt x="189" y="362"/>
                  </a:cubicBezTo>
                  <a:lnTo>
                    <a:pt x="792" y="362"/>
                  </a:lnTo>
                  <a:cubicBezTo>
                    <a:pt x="887" y="362"/>
                    <a:pt x="973" y="293"/>
                    <a:pt x="980" y="199"/>
                  </a:cubicBezTo>
                  <a:cubicBezTo>
                    <a:pt x="990" y="91"/>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8" name="Google Shape;1688;g31944fb1add_1_229"/>
            <p:cNvSpPr/>
            <p:nvPr/>
          </p:nvSpPr>
          <p:spPr>
            <a:xfrm>
              <a:off x="756621" y="1079424"/>
              <a:ext cx="37468" cy="13676"/>
            </a:xfrm>
            <a:custGeom>
              <a:avLst/>
              <a:gdLst/>
              <a:ahLst/>
              <a:cxnLst/>
              <a:rect l="l" t="t" r="r" b="b"/>
              <a:pathLst>
                <a:path w="989" h="361" extrusionOk="0">
                  <a:moveTo>
                    <a:pt x="198" y="0"/>
                  </a:moveTo>
                  <a:cubicBezTo>
                    <a:pt x="103" y="0"/>
                    <a:pt x="17" y="70"/>
                    <a:pt x="10" y="165"/>
                  </a:cubicBezTo>
                  <a:cubicBezTo>
                    <a:pt x="0" y="271"/>
                    <a:pt x="84" y="360"/>
                    <a:pt x="189" y="360"/>
                  </a:cubicBezTo>
                  <a:lnTo>
                    <a:pt x="791" y="360"/>
                  </a:lnTo>
                  <a:cubicBezTo>
                    <a:pt x="886" y="360"/>
                    <a:pt x="972" y="291"/>
                    <a:pt x="979" y="197"/>
                  </a:cubicBezTo>
                  <a:cubicBezTo>
                    <a:pt x="989" y="89"/>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89" name="Google Shape;1689;g31944fb1add_1_229"/>
            <p:cNvSpPr/>
            <p:nvPr/>
          </p:nvSpPr>
          <p:spPr>
            <a:xfrm>
              <a:off x="756621" y="1114202"/>
              <a:ext cx="37468" cy="13639"/>
            </a:xfrm>
            <a:custGeom>
              <a:avLst/>
              <a:gdLst/>
              <a:ahLst/>
              <a:cxnLst/>
              <a:rect l="l" t="t" r="r" b="b"/>
              <a:pathLst>
                <a:path w="989" h="360" extrusionOk="0">
                  <a:moveTo>
                    <a:pt x="198" y="1"/>
                  </a:moveTo>
                  <a:cubicBezTo>
                    <a:pt x="103" y="1"/>
                    <a:pt x="17" y="70"/>
                    <a:pt x="10" y="164"/>
                  </a:cubicBezTo>
                  <a:cubicBezTo>
                    <a:pt x="0" y="271"/>
                    <a:pt x="84" y="360"/>
                    <a:pt x="189" y="360"/>
                  </a:cubicBezTo>
                  <a:lnTo>
                    <a:pt x="791" y="360"/>
                  </a:lnTo>
                  <a:cubicBezTo>
                    <a:pt x="886" y="360"/>
                    <a:pt x="972" y="291"/>
                    <a:pt x="979" y="196"/>
                  </a:cubicBezTo>
                  <a:cubicBezTo>
                    <a:pt x="989" y="90"/>
                    <a:pt x="905" y="1"/>
                    <a:pt x="8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0" name="Google Shape;1690;g31944fb1add_1_229"/>
            <p:cNvSpPr/>
            <p:nvPr/>
          </p:nvSpPr>
          <p:spPr>
            <a:xfrm>
              <a:off x="931309" y="834497"/>
              <a:ext cx="43681" cy="84029"/>
            </a:xfrm>
            <a:custGeom>
              <a:avLst/>
              <a:gdLst/>
              <a:ahLst/>
              <a:cxnLst/>
              <a:rect l="l" t="t" r="r" b="b"/>
              <a:pathLst>
                <a:path w="1153" h="2218" extrusionOk="0">
                  <a:moveTo>
                    <a:pt x="944" y="0"/>
                  </a:moveTo>
                  <a:cubicBezTo>
                    <a:pt x="870" y="0"/>
                    <a:pt x="800" y="45"/>
                    <a:pt x="772" y="117"/>
                  </a:cubicBezTo>
                  <a:lnTo>
                    <a:pt x="37" y="1965"/>
                  </a:lnTo>
                  <a:cubicBezTo>
                    <a:pt x="1" y="2059"/>
                    <a:pt x="46" y="2166"/>
                    <a:pt x="140" y="2204"/>
                  </a:cubicBezTo>
                  <a:cubicBezTo>
                    <a:pt x="163" y="2213"/>
                    <a:pt x="186" y="2217"/>
                    <a:pt x="208" y="2217"/>
                  </a:cubicBezTo>
                  <a:cubicBezTo>
                    <a:pt x="281" y="2217"/>
                    <a:pt x="352" y="2173"/>
                    <a:pt x="380" y="2101"/>
                  </a:cubicBezTo>
                  <a:lnTo>
                    <a:pt x="1114" y="253"/>
                  </a:lnTo>
                  <a:cubicBezTo>
                    <a:pt x="1153" y="159"/>
                    <a:pt x="1106" y="52"/>
                    <a:pt x="1011" y="13"/>
                  </a:cubicBezTo>
                  <a:cubicBezTo>
                    <a:pt x="989" y="5"/>
                    <a:pt x="966" y="0"/>
                    <a:pt x="9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1" name="Google Shape;1691;g31944fb1add_1_229"/>
            <p:cNvSpPr/>
            <p:nvPr/>
          </p:nvSpPr>
          <p:spPr>
            <a:xfrm>
              <a:off x="985598" y="837869"/>
              <a:ext cx="34097" cy="77248"/>
            </a:xfrm>
            <a:custGeom>
              <a:avLst/>
              <a:gdLst/>
              <a:ahLst/>
              <a:cxnLst/>
              <a:rect l="l" t="t" r="r" b="b"/>
              <a:pathLst>
                <a:path w="900" h="2039" extrusionOk="0">
                  <a:moveTo>
                    <a:pt x="212" y="0"/>
                  </a:moveTo>
                  <a:cubicBezTo>
                    <a:pt x="180" y="0"/>
                    <a:pt x="147" y="9"/>
                    <a:pt x="118" y="27"/>
                  </a:cubicBezTo>
                  <a:cubicBezTo>
                    <a:pt x="30" y="79"/>
                    <a:pt x="3" y="193"/>
                    <a:pt x="55" y="279"/>
                  </a:cubicBezTo>
                  <a:lnTo>
                    <a:pt x="492" y="1004"/>
                  </a:lnTo>
                  <a:lnTo>
                    <a:pt x="53" y="1762"/>
                  </a:lnTo>
                  <a:cubicBezTo>
                    <a:pt x="0" y="1850"/>
                    <a:pt x="31" y="1964"/>
                    <a:pt x="119" y="2014"/>
                  </a:cubicBezTo>
                  <a:cubicBezTo>
                    <a:pt x="147" y="2032"/>
                    <a:pt x="181" y="2039"/>
                    <a:pt x="212" y="2039"/>
                  </a:cubicBezTo>
                  <a:cubicBezTo>
                    <a:pt x="276" y="2039"/>
                    <a:pt x="338" y="2007"/>
                    <a:pt x="371" y="1948"/>
                  </a:cubicBezTo>
                  <a:lnTo>
                    <a:pt x="865" y="1095"/>
                  </a:lnTo>
                  <a:cubicBezTo>
                    <a:pt x="899" y="1038"/>
                    <a:pt x="898" y="965"/>
                    <a:pt x="863" y="908"/>
                  </a:cubicBezTo>
                  <a:lnTo>
                    <a:pt x="370" y="90"/>
                  </a:lnTo>
                  <a:cubicBezTo>
                    <a:pt x="336" y="32"/>
                    <a:pt x="275" y="0"/>
                    <a:pt x="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2" name="Google Shape;1692;g31944fb1add_1_229"/>
            <p:cNvSpPr/>
            <p:nvPr/>
          </p:nvSpPr>
          <p:spPr>
            <a:xfrm>
              <a:off x="886605" y="837869"/>
              <a:ext cx="34021" cy="77248"/>
            </a:xfrm>
            <a:custGeom>
              <a:avLst/>
              <a:gdLst/>
              <a:ahLst/>
              <a:cxnLst/>
              <a:rect l="l" t="t" r="r" b="b"/>
              <a:pathLst>
                <a:path w="898" h="2039" extrusionOk="0">
                  <a:moveTo>
                    <a:pt x="687" y="0"/>
                  </a:moveTo>
                  <a:cubicBezTo>
                    <a:pt x="624" y="0"/>
                    <a:pt x="564" y="32"/>
                    <a:pt x="529" y="90"/>
                  </a:cubicBezTo>
                  <a:lnTo>
                    <a:pt x="36" y="908"/>
                  </a:lnTo>
                  <a:cubicBezTo>
                    <a:pt x="2" y="965"/>
                    <a:pt x="0" y="1038"/>
                    <a:pt x="35" y="1095"/>
                  </a:cubicBezTo>
                  <a:lnTo>
                    <a:pt x="528" y="1948"/>
                  </a:lnTo>
                  <a:cubicBezTo>
                    <a:pt x="563" y="2007"/>
                    <a:pt x="623" y="2039"/>
                    <a:pt x="688" y="2039"/>
                  </a:cubicBezTo>
                  <a:cubicBezTo>
                    <a:pt x="720" y="2039"/>
                    <a:pt x="751" y="2031"/>
                    <a:pt x="780" y="2014"/>
                  </a:cubicBezTo>
                  <a:cubicBezTo>
                    <a:pt x="868" y="1964"/>
                    <a:pt x="898" y="1850"/>
                    <a:pt x="847" y="1762"/>
                  </a:cubicBezTo>
                  <a:lnTo>
                    <a:pt x="408" y="1005"/>
                  </a:lnTo>
                  <a:lnTo>
                    <a:pt x="846" y="279"/>
                  </a:lnTo>
                  <a:cubicBezTo>
                    <a:pt x="898" y="191"/>
                    <a:pt x="870" y="79"/>
                    <a:pt x="783" y="27"/>
                  </a:cubicBezTo>
                  <a:cubicBezTo>
                    <a:pt x="753" y="9"/>
                    <a:pt x="719" y="0"/>
                    <a:pt x="6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3" name="Google Shape;1693;g31944fb1add_1_229"/>
            <p:cNvSpPr/>
            <p:nvPr/>
          </p:nvSpPr>
          <p:spPr>
            <a:xfrm>
              <a:off x="886643" y="939136"/>
              <a:ext cx="173097" cy="13676"/>
            </a:xfrm>
            <a:custGeom>
              <a:avLst/>
              <a:gdLst/>
              <a:ahLst/>
              <a:cxnLst/>
              <a:rect l="l" t="t" r="r" b="b"/>
              <a:pathLst>
                <a:path w="4569" h="361" extrusionOk="0">
                  <a:moveTo>
                    <a:pt x="200" y="1"/>
                  </a:moveTo>
                  <a:cubicBezTo>
                    <a:pt x="104" y="1"/>
                    <a:pt x="19" y="71"/>
                    <a:pt x="10" y="165"/>
                  </a:cubicBezTo>
                  <a:cubicBezTo>
                    <a:pt x="0" y="272"/>
                    <a:pt x="87" y="361"/>
                    <a:pt x="193" y="361"/>
                  </a:cubicBezTo>
                  <a:lnTo>
                    <a:pt x="4370" y="361"/>
                  </a:lnTo>
                  <a:cubicBezTo>
                    <a:pt x="4465" y="361"/>
                    <a:pt x="4550" y="292"/>
                    <a:pt x="4559" y="198"/>
                  </a:cubicBezTo>
                  <a:cubicBezTo>
                    <a:pt x="4569" y="90"/>
                    <a:pt x="4484" y="1"/>
                    <a:pt x="4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4" name="Google Shape;1694;g31944fb1add_1_229"/>
            <p:cNvSpPr/>
            <p:nvPr/>
          </p:nvSpPr>
          <p:spPr>
            <a:xfrm>
              <a:off x="887135" y="975126"/>
              <a:ext cx="44629" cy="13714"/>
            </a:xfrm>
            <a:custGeom>
              <a:avLst/>
              <a:gdLst/>
              <a:ahLst/>
              <a:cxnLst/>
              <a:rect l="l" t="t" r="r" b="b"/>
              <a:pathLst>
                <a:path w="1178" h="362" extrusionOk="0">
                  <a:moveTo>
                    <a:pt x="199" y="1"/>
                  </a:moveTo>
                  <a:cubicBezTo>
                    <a:pt x="104" y="1"/>
                    <a:pt x="18" y="70"/>
                    <a:pt x="10" y="164"/>
                  </a:cubicBezTo>
                  <a:cubicBezTo>
                    <a:pt x="1" y="273"/>
                    <a:pt x="85" y="362"/>
                    <a:pt x="190" y="362"/>
                  </a:cubicBezTo>
                  <a:lnTo>
                    <a:pt x="979" y="362"/>
                  </a:lnTo>
                  <a:cubicBezTo>
                    <a:pt x="1075" y="362"/>
                    <a:pt x="1159" y="292"/>
                    <a:pt x="1168" y="196"/>
                  </a:cubicBezTo>
                  <a:cubicBezTo>
                    <a:pt x="1177" y="90"/>
                    <a:pt x="1093" y="1"/>
                    <a:pt x="9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5" name="Google Shape;1695;g31944fb1add_1_229"/>
            <p:cNvSpPr/>
            <p:nvPr/>
          </p:nvSpPr>
          <p:spPr>
            <a:xfrm>
              <a:off x="954608" y="975164"/>
              <a:ext cx="44591" cy="13676"/>
            </a:xfrm>
            <a:custGeom>
              <a:avLst/>
              <a:gdLst/>
              <a:ahLst/>
              <a:cxnLst/>
              <a:rect l="l" t="t" r="r" b="b"/>
              <a:pathLst>
                <a:path w="1177" h="361" extrusionOk="0">
                  <a:moveTo>
                    <a:pt x="198" y="1"/>
                  </a:moveTo>
                  <a:cubicBezTo>
                    <a:pt x="103" y="1"/>
                    <a:pt x="17" y="70"/>
                    <a:pt x="10" y="164"/>
                  </a:cubicBezTo>
                  <a:cubicBezTo>
                    <a:pt x="0" y="272"/>
                    <a:pt x="84" y="361"/>
                    <a:pt x="189" y="361"/>
                  </a:cubicBezTo>
                  <a:lnTo>
                    <a:pt x="979" y="361"/>
                  </a:lnTo>
                  <a:cubicBezTo>
                    <a:pt x="1074" y="361"/>
                    <a:pt x="1159" y="291"/>
                    <a:pt x="1167" y="195"/>
                  </a:cubicBezTo>
                  <a:cubicBezTo>
                    <a:pt x="1177" y="90"/>
                    <a:pt x="1093" y="1"/>
                    <a:pt x="9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6" name="Google Shape;1696;g31944fb1add_1_229"/>
            <p:cNvSpPr/>
            <p:nvPr/>
          </p:nvSpPr>
          <p:spPr>
            <a:xfrm>
              <a:off x="999199" y="1009943"/>
              <a:ext cx="44553" cy="13676"/>
            </a:xfrm>
            <a:custGeom>
              <a:avLst/>
              <a:gdLst/>
              <a:ahLst/>
              <a:cxnLst/>
              <a:rect l="l" t="t" r="r" b="b"/>
              <a:pathLst>
                <a:path w="1176" h="361" extrusionOk="0">
                  <a:moveTo>
                    <a:pt x="199" y="0"/>
                  </a:moveTo>
                  <a:cubicBezTo>
                    <a:pt x="102" y="0"/>
                    <a:pt x="17" y="69"/>
                    <a:pt x="10" y="164"/>
                  </a:cubicBezTo>
                  <a:cubicBezTo>
                    <a:pt x="1" y="270"/>
                    <a:pt x="84" y="360"/>
                    <a:pt x="189" y="360"/>
                  </a:cubicBezTo>
                  <a:lnTo>
                    <a:pt x="979" y="360"/>
                  </a:lnTo>
                  <a:cubicBezTo>
                    <a:pt x="1074" y="360"/>
                    <a:pt x="1159" y="290"/>
                    <a:pt x="1167" y="197"/>
                  </a:cubicBezTo>
                  <a:cubicBezTo>
                    <a:pt x="1176" y="89"/>
                    <a:pt x="1092" y="0"/>
                    <a:pt x="9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7" name="Google Shape;1697;g31944fb1add_1_229"/>
            <p:cNvSpPr/>
            <p:nvPr/>
          </p:nvSpPr>
          <p:spPr>
            <a:xfrm>
              <a:off x="999199" y="1079424"/>
              <a:ext cx="44553" cy="13676"/>
            </a:xfrm>
            <a:custGeom>
              <a:avLst/>
              <a:gdLst/>
              <a:ahLst/>
              <a:cxnLst/>
              <a:rect l="l" t="t" r="r" b="b"/>
              <a:pathLst>
                <a:path w="1176" h="361" extrusionOk="0">
                  <a:moveTo>
                    <a:pt x="199" y="0"/>
                  </a:moveTo>
                  <a:cubicBezTo>
                    <a:pt x="102" y="0"/>
                    <a:pt x="17" y="70"/>
                    <a:pt x="10" y="165"/>
                  </a:cubicBezTo>
                  <a:cubicBezTo>
                    <a:pt x="1" y="271"/>
                    <a:pt x="84" y="360"/>
                    <a:pt x="189" y="360"/>
                  </a:cubicBezTo>
                  <a:lnTo>
                    <a:pt x="979" y="360"/>
                  </a:lnTo>
                  <a:cubicBezTo>
                    <a:pt x="1074" y="360"/>
                    <a:pt x="1159" y="291"/>
                    <a:pt x="1167" y="197"/>
                  </a:cubicBezTo>
                  <a:cubicBezTo>
                    <a:pt x="1176" y="89"/>
                    <a:pt x="1092" y="0"/>
                    <a:pt x="98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8" name="Google Shape;1698;g31944fb1add_1_229"/>
            <p:cNvSpPr/>
            <p:nvPr/>
          </p:nvSpPr>
          <p:spPr>
            <a:xfrm>
              <a:off x="887741" y="1114202"/>
              <a:ext cx="95432" cy="13639"/>
            </a:xfrm>
            <a:custGeom>
              <a:avLst/>
              <a:gdLst/>
              <a:ahLst/>
              <a:cxnLst/>
              <a:rect l="l" t="t" r="r" b="b"/>
              <a:pathLst>
                <a:path w="2519" h="360" extrusionOk="0">
                  <a:moveTo>
                    <a:pt x="199" y="1"/>
                  </a:moveTo>
                  <a:cubicBezTo>
                    <a:pt x="103" y="1"/>
                    <a:pt x="17" y="70"/>
                    <a:pt x="10" y="164"/>
                  </a:cubicBezTo>
                  <a:cubicBezTo>
                    <a:pt x="1" y="271"/>
                    <a:pt x="84" y="360"/>
                    <a:pt x="189" y="360"/>
                  </a:cubicBezTo>
                  <a:lnTo>
                    <a:pt x="2321" y="360"/>
                  </a:lnTo>
                  <a:cubicBezTo>
                    <a:pt x="2416" y="360"/>
                    <a:pt x="2502" y="291"/>
                    <a:pt x="2509" y="196"/>
                  </a:cubicBezTo>
                  <a:cubicBezTo>
                    <a:pt x="2519" y="90"/>
                    <a:pt x="2435" y="1"/>
                    <a:pt x="233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699" name="Google Shape;1699;g31944fb1add_1_229"/>
            <p:cNvSpPr/>
            <p:nvPr/>
          </p:nvSpPr>
          <p:spPr>
            <a:xfrm>
              <a:off x="887741" y="1009943"/>
              <a:ext cx="95394" cy="13676"/>
            </a:xfrm>
            <a:custGeom>
              <a:avLst/>
              <a:gdLst/>
              <a:ahLst/>
              <a:cxnLst/>
              <a:rect l="l" t="t" r="r" b="b"/>
              <a:pathLst>
                <a:path w="2518" h="361" extrusionOk="0">
                  <a:moveTo>
                    <a:pt x="199" y="0"/>
                  </a:moveTo>
                  <a:cubicBezTo>
                    <a:pt x="103" y="0"/>
                    <a:pt x="17" y="69"/>
                    <a:pt x="10" y="164"/>
                  </a:cubicBezTo>
                  <a:cubicBezTo>
                    <a:pt x="1" y="270"/>
                    <a:pt x="84" y="360"/>
                    <a:pt x="189" y="360"/>
                  </a:cubicBezTo>
                  <a:lnTo>
                    <a:pt x="2320" y="360"/>
                  </a:lnTo>
                  <a:cubicBezTo>
                    <a:pt x="2415" y="360"/>
                    <a:pt x="2500" y="290"/>
                    <a:pt x="2508" y="197"/>
                  </a:cubicBezTo>
                  <a:cubicBezTo>
                    <a:pt x="2517" y="89"/>
                    <a:pt x="2433" y="0"/>
                    <a:pt x="23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0" name="Google Shape;1700;g31944fb1add_1_229"/>
            <p:cNvSpPr/>
            <p:nvPr/>
          </p:nvSpPr>
          <p:spPr>
            <a:xfrm>
              <a:off x="1059777" y="1009943"/>
              <a:ext cx="95432" cy="13676"/>
            </a:xfrm>
            <a:custGeom>
              <a:avLst/>
              <a:gdLst/>
              <a:ahLst/>
              <a:cxnLst/>
              <a:rect l="l" t="t" r="r" b="b"/>
              <a:pathLst>
                <a:path w="2519" h="361" extrusionOk="0">
                  <a:moveTo>
                    <a:pt x="200" y="0"/>
                  </a:moveTo>
                  <a:cubicBezTo>
                    <a:pt x="105" y="0"/>
                    <a:pt x="20" y="69"/>
                    <a:pt x="11" y="164"/>
                  </a:cubicBezTo>
                  <a:cubicBezTo>
                    <a:pt x="1" y="270"/>
                    <a:pt x="87" y="360"/>
                    <a:pt x="192" y="360"/>
                  </a:cubicBezTo>
                  <a:lnTo>
                    <a:pt x="2321" y="360"/>
                  </a:lnTo>
                  <a:cubicBezTo>
                    <a:pt x="2416" y="360"/>
                    <a:pt x="2502" y="290"/>
                    <a:pt x="2509" y="197"/>
                  </a:cubicBezTo>
                  <a:cubicBezTo>
                    <a:pt x="2519" y="89"/>
                    <a:pt x="2435" y="0"/>
                    <a:pt x="23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1" name="Google Shape;1701;g31944fb1add_1_229"/>
            <p:cNvSpPr/>
            <p:nvPr/>
          </p:nvSpPr>
          <p:spPr>
            <a:xfrm>
              <a:off x="886984" y="1044645"/>
              <a:ext cx="32695" cy="13714"/>
            </a:xfrm>
            <a:custGeom>
              <a:avLst/>
              <a:gdLst/>
              <a:ahLst/>
              <a:cxnLst/>
              <a:rect l="l" t="t" r="r" b="b"/>
              <a:pathLst>
                <a:path w="863" h="362" extrusionOk="0">
                  <a:moveTo>
                    <a:pt x="202" y="1"/>
                  </a:moveTo>
                  <a:cubicBezTo>
                    <a:pt x="106" y="1"/>
                    <a:pt x="21" y="70"/>
                    <a:pt x="13" y="164"/>
                  </a:cubicBezTo>
                  <a:cubicBezTo>
                    <a:pt x="1" y="272"/>
                    <a:pt x="85" y="362"/>
                    <a:pt x="191" y="362"/>
                  </a:cubicBezTo>
                  <a:lnTo>
                    <a:pt x="665" y="362"/>
                  </a:lnTo>
                  <a:cubicBezTo>
                    <a:pt x="760" y="362"/>
                    <a:pt x="846" y="293"/>
                    <a:pt x="853" y="197"/>
                  </a:cubicBezTo>
                  <a:cubicBezTo>
                    <a:pt x="863" y="90"/>
                    <a:pt x="779" y="1"/>
                    <a:pt x="6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2" name="Google Shape;1702;g31944fb1add_1_229"/>
            <p:cNvSpPr/>
            <p:nvPr/>
          </p:nvSpPr>
          <p:spPr>
            <a:xfrm>
              <a:off x="935325" y="1044645"/>
              <a:ext cx="161996" cy="13714"/>
            </a:xfrm>
            <a:custGeom>
              <a:avLst/>
              <a:gdLst/>
              <a:ahLst/>
              <a:cxnLst/>
              <a:rect l="l" t="t" r="r" b="b"/>
              <a:pathLst>
                <a:path w="4276" h="362" extrusionOk="0">
                  <a:moveTo>
                    <a:pt x="198" y="1"/>
                  </a:moveTo>
                  <a:cubicBezTo>
                    <a:pt x="102" y="1"/>
                    <a:pt x="17" y="70"/>
                    <a:pt x="10" y="166"/>
                  </a:cubicBezTo>
                  <a:cubicBezTo>
                    <a:pt x="0" y="273"/>
                    <a:pt x="84" y="362"/>
                    <a:pt x="189" y="362"/>
                  </a:cubicBezTo>
                  <a:lnTo>
                    <a:pt x="4077" y="362"/>
                  </a:lnTo>
                  <a:cubicBezTo>
                    <a:pt x="4173" y="362"/>
                    <a:pt x="4258" y="293"/>
                    <a:pt x="4265" y="199"/>
                  </a:cubicBezTo>
                  <a:cubicBezTo>
                    <a:pt x="4276" y="91"/>
                    <a:pt x="4191" y="1"/>
                    <a:pt x="408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3" name="Google Shape;1703;g31944fb1add_1_229"/>
            <p:cNvSpPr/>
            <p:nvPr/>
          </p:nvSpPr>
          <p:spPr>
            <a:xfrm>
              <a:off x="887741" y="1079424"/>
              <a:ext cx="95394" cy="13676"/>
            </a:xfrm>
            <a:custGeom>
              <a:avLst/>
              <a:gdLst/>
              <a:ahLst/>
              <a:cxnLst/>
              <a:rect l="l" t="t" r="r" b="b"/>
              <a:pathLst>
                <a:path w="2518" h="361" extrusionOk="0">
                  <a:moveTo>
                    <a:pt x="199" y="0"/>
                  </a:moveTo>
                  <a:cubicBezTo>
                    <a:pt x="103" y="0"/>
                    <a:pt x="17" y="70"/>
                    <a:pt x="10" y="165"/>
                  </a:cubicBezTo>
                  <a:cubicBezTo>
                    <a:pt x="1" y="271"/>
                    <a:pt x="84" y="360"/>
                    <a:pt x="189" y="360"/>
                  </a:cubicBezTo>
                  <a:lnTo>
                    <a:pt x="2320" y="360"/>
                  </a:lnTo>
                  <a:cubicBezTo>
                    <a:pt x="2415" y="360"/>
                    <a:pt x="2500" y="291"/>
                    <a:pt x="2508" y="197"/>
                  </a:cubicBezTo>
                  <a:cubicBezTo>
                    <a:pt x="2517" y="89"/>
                    <a:pt x="2433" y="0"/>
                    <a:pt x="23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grpSp>
      <p:grpSp>
        <p:nvGrpSpPr>
          <p:cNvPr id="1704" name="Google Shape;1704;g31944fb1add_1_229"/>
          <p:cNvGrpSpPr/>
          <p:nvPr/>
        </p:nvGrpSpPr>
        <p:grpSpPr>
          <a:xfrm>
            <a:off x="3673889" y="985458"/>
            <a:ext cx="376696" cy="348319"/>
            <a:chOff x="2335403" y="748460"/>
            <a:chExt cx="477313" cy="406392"/>
          </a:xfrm>
        </p:grpSpPr>
        <p:sp>
          <p:nvSpPr>
            <p:cNvPr id="1705" name="Google Shape;1705;g31944fb1add_1_229"/>
            <p:cNvSpPr/>
            <p:nvPr/>
          </p:nvSpPr>
          <p:spPr>
            <a:xfrm>
              <a:off x="2419697" y="928793"/>
              <a:ext cx="35044" cy="13676"/>
            </a:xfrm>
            <a:custGeom>
              <a:avLst/>
              <a:gdLst/>
              <a:ahLst/>
              <a:cxnLst/>
              <a:rect l="l" t="t" r="r" b="b"/>
              <a:pathLst>
                <a:path w="925" h="361" extrusionOk="0">
                  <a:moveTo>
                    <a:pt x="199" y="0"/>
                  </a:moveTo>
                  <a:cubicBezTo>
                    <a:pt x="102" y="0"/>
                    <a:pt x="17" y="69"/>
                    <a:pt x="10" y="164"/>
                  </a:cubicBezTo>
                  <a:cubicBezTo>
                    <a:pt x="1" y="272"/>
                    <a:pt x="85" y="361"/>
                    <a:pt x="189" y="361"/>
                  </a:cubicBezTo>
                  <a:lnTo>
                    <a:pt x="728" y="361"/>
                  </a:lnTo>
                  <a:cubicBezTo>
                    <a:pt x="823" y="361"/>
                    <a:pt x="908" y="291"/>
                    <a:pt x="916"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6" name="Google Shape;1706;g31944fb1add_1_229"/>
            <p:cNvSpPr/>
            <p:nvPr/>
          </p:nvSpPr>
          <p:spPr>
            <a:xfrm>
              <a:off x="2466106" y="928793"/>
              <a:ext cx="51713" cy="13676"/>
            </a:xfrm>
            <a:custGeom>
              <a:avLst/>
              <a:gdLst/>
              <a:ahLst/>
              <a:cxnLst/>
              <a:rect l="l" t="t" r="r" b="b"/>
              <a:pathLst>
                <a:path w="1365" h="361" extrusionOk="0">
                  <a:moveTo>
                    <a:pt x="197" y="0"/>
                  </a:moveTo>
                  <a:cubicBezTo>
                    <a:pt x="102" y="0"/>
                    <a:pt x="17" y="69"/>
                    <a:pt x="8" y="164"/>
                  </a:cubicBezTo>
                  <a:cubicBezTo>
                    <a:pt x="0" y="272"/>
                    <a:pt x="84" y="361"/>
                    <a:pt x="189" y="361"/>
                  </a:cubicBezTo>
                  <a:lnTo>
                    <a:pt x="1166" y="361"/>
                  </a:lnTo>
                  <a:cubicBezTo>
                    <a:pt x="1262" y="361"/>
                    <a:pt x="1347" y="291"/>
                    <a:pt x="1354" y="197"/>
                  </a:cubicBezTo>
                  <a:cubicBezTo>
                    <a:pt x="1365" y="89"/>
                    <a:pt x="1281" y="0"/>
                    <a:pt x="11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7" name="Google Shape;1707;g31944fb1add_1_229"/>
            <p:cNvSpPr/>
            <p:nvPr/>
          </p:nvSpPr>
          <p:spPr>
            <a:xfrm>
              <a:off x="2420152" y="900266"/>
              <a:ext cx="80354" cy="13676"/>
            </a:xfrm>
            <a:custGeom>
              <a:avLst/>
              <a:gdLst/>
              <a:ahLst/>
              <a:cxnLst/>
              <a:rect l="l" t="t" r="r" b="b"/>
              <a:pathLst>
                <a:path w="2121" h="361" extrusionOk="0">
                  <a:moveTo>
                    <a:pt x="198" y="0"/>
                  </a:moveTo>
                  <a:cubicBezTo>
                    <a:pt x="103" y="0"/>
                    <a:pt x="17" y="70"/>
                    <a:pt x="10" y="165"/>
                  </a:cubicBezTo>
                  <a:cubicBezTo>
                    <a:pt x="0" y="270"/>
                    <a:pt x="84" y="361"/>
                    <a:pt x="189" y="361"/>
                  </a:cubicBezTo>
                  <a:lnTo>
                    <a:pt x="1922" y="361"/>
                  </a:lnTo>
                  <a:cubicBezTo>
                    <a:pt x="2017" y="361"/>
                    <a:pt x="2103" y="291"/>
                    <a:pt x="2111" y="197"/>
                  </a:cubicBezTo>
                  <a:cubicBezTo>
                    <a:pt x="2120" y="89"/>
                    <a:pt x="2036" y="0"/>
                    <a:pt x="19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8" name="Google Shape;1708;g31944fb1add_1_229"/>
            <p:cNvSpPr/>
            <p:nvPr/>
          </p:nvSpPr>
          <p:spPr>
            <a:xfrm>
              <a:off x="2419659" y="871700"/>
              <a:ext cx="35044" cy="13676"/>
            </a:xfrm>
            <a:custGeom>
              <a:avLst/>
              <a:gdLst/>
              <a:ahLst/>
              <a:cxnLst/>
              <a:rect l="l" t="t" r="r" b="b"/>
              <a:pathLst>
                <a:path w="925" h="361" extrusionOk="0">
                  <a:moveTo>
                    <a:pt x="198" y="0"/>
                  </a:moveTo>
                  <a:cubicBezTo>
                    <a:pt x="102" y="0"/>
                    <a:pt x="17" y="70"/>
                    <a:pt x="9" y="165"/>
                  </a:cubicBezTo>
                  <a:cubicBezTo>
                    <a:pt x="1" y="271"/>
                    <a:pt x="84" y="360"/>
                    <a:pt x="189" y="360"/>
                  </a:cubicBezTo>
                  <a:lnTo>
                    <a:pt x="726" y="360"/>
                  </a:lnTo>
                  <a:cubicBezTo>
                    <a:pt x="823" y="360"/>
                    <a:pt x="908" y="291"/>
                    <a:pt x="915"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09" name="Google Shape;1709;g31944fb1add_1_229"/>
            <p:cNvSpPr/>
            <p:nvPr/>
          </p:nvSpPr>
          <p:spPr>
            <a:xfrm>
              <a:off x="2466485" y="871700"/>
              <a:ext cx="84597" cy="13676"/>
            </a:xfrm>
            <a:custGeom>
              <a:avLst/>
              <a:gdLst/>
              <a:ahLst/>
              <a:cxnLst/>
              <a:rect l="l" t="t" r="r" b="b"/>
              <a:pathLst>
                <a:path w="2233" h="361" extrusionOk="0">
                  <a:moveTo>
                    <a:pt x="197" y="0"/>
                  </a:moveTo>
                  <a:cubicBezTo>
                    <a:pt x="102" y="0"/>
                    <a:pt x="17" y="70"/>
                    <a:pt x="9" y="165"/>
                  </a:cubicBezTo>
                  <a:cubicBezTo>
                    <a:pt x="1" y="271"/>
                    <a:pt x="83" y="360"/>
                    <a:pt x="188" y="360"/>
                  </a:cubicBezTo>
                  <a:lnTo>
                    <a:pt x="2035" y="360"/>
                  </a:lnTo>
                  <a:cubicBezTo>
                    <a:pt x="2130" y="360"/>
                    <a:pt x="2216" y="291"/>
                    <a:pt x="2223" y="197"/>
                  </a:cubicBezTo>
                  <a:cubicBezTo>
                    <a:pt x="2232" y="89"/>
                    <a:pt x="2149" y="0"/>
                    <a:pt x="20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0" name="Google Shape;1710;g31944fb1add_1_229"/>
            <p:cNvSpPr/>
            <p:nvPr/>
          </p:nvSpPr>
          <p:spPr>
            <a:xfrm>
              <a:off x="2428714" y="978953"/>
              <a:ext cx="61828" cy="72171"/>
            </a:xfrm>
            <a:custGeom>
              <a:avLst/>
              <a:gdLst/>
              <a:ahLst/>
              <a:cxnLst/>
              <a:rect l="l" t="t" r="r" b="b"/>
              <a:pathLst>
                <a:path w="1632" h="1905" extrusionOk="0">
                  <a:moveTo>
                    <a:pt x="821" y="648"/>
                  </a:moveTo>
                  <a:lnTo>
                    <a:pt x="1015" y="1167"/>
                  </a:lnTo>
                  <a:lnTo>
                    <a:pt x="623" y="1167"/>
                  </a:lnTo>
                  <a:lnTo>
                    <a:pt x="821" y="648"/>
                  </a:lnTo>
                  <a:close/>
                  <a:moveTo>
                    <a:pt x="820" y="0"/>
                  </a:moveTo>
                  <a:cubicBezTo>
                    <a:pt x="730" y="0"/>
                    <a:pt x="650" y="54"/>
                    <a:pt x="616" y="136"/>
                  </a:cubicBezTo>
                  <a:cubicBezTo>
                    <a:pt x="616" y="137"/>
                    <a:pt x="615" y="138"/>
                    <a:pt x="615" y="141"/>
                  </a:cubicBezTo>
                  <a:lnTo>
                    <a:pt x="37" y="1655"/>
                  </a:lnTo>
                  <a:cubicBezTo>
                    <a:pt x="0" y="1757"/>
                    <a:pt x="60" y="1855"/>
                    <a:pt x="146" y="1891"/>
                  </a:cubicBezTo>
                  <a:cubicBezTo>
                    <a:pt x="166" y="1899"/>
                    <a:pt x="187" y="1903"/>
                    <a:pt x="208" y="1903"/>
                  </a:cubicBezTo>
                  <a:cubicBezTo>
                    <a:pt x="282" y="1903"/>
                    <a:pt x="357" y="1856"/>
                    <a:pt x="383" y="1786"/>
                  </a:cubicBezTo>
                  <a:lnTo>
                    <a:pt x="481" y="1528"/>
                  </a:lnTo>
                  <a:lnTo>
                    <a:pt x="1155" y="1528"/>
                  </a:lnTo>
                  <a:lnTo>
                    <a:pt x="1251" y="1786"/>
                  </a:lnTo>
                  <a:cubicBezTo>
                    <a:pt x="1279" y="1860"/>
                    <a:pt x="1349" y="1905"/>
                    <a:pt x="1423" y="1905"/>
                  </a:cubicBezTo>
                  <a:cubicBezTo>
                    <a:pt x="1444" y="1905"/>
                    <a:pt x="1466" y="1901"/>
                    <a:pt x="1488" y="1893"/>
                  </a:cubicBezTo>
                  <a:cubicBezTo>
                    <a:pt x="1584" y="1858"/>
                    <a:pt x="1631" y="1750"/>
                    <a:pt x="1596" y="1656"/>
                  </a:cubicBezTo>
                  <a:lnTo>
                    <a:pt x="1024" y="142"/>
                  </a:lnTo>
                  <a:cubicBezTo>
                    <a:pt x="1024" y="139"/>
                    <a:pt x="1022" y="137"/>
                    <a:pt x="1022" y="136"/>
                  </a:cubicBezTo>
                  <a:cubicBezTo>
                    <a:pt x="988" y="54"/>
                    <a:pt x="909" y="0"/>
                    <a:pt x="8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1" name="Google Shape;1711;g31944fb1add_1_229"/>
            <p:cNvSpPr/>
            <p:nvPr/>
          </p:nvSpPr>
          <p:spPr>
            <a:xfrm>
              <a:off x="2492701" y="998388"/>
              <a:ext cx="48265" cy="52660"/>
            </a:xfrm>
            <a:custGeom>
              <a:avLst/>
              <a:gdLst/>
              <a:ahLst/>
              <a:cxnLst/>
              <a:rect l="l" t="t" r="r" b="b"/>
              <a:pathLst>
                <a:path w="1274" h="1390" extrusionOk="0">
                  <a:moveTo>
                    <a:pt x="654" y="430"/>
                  </a:moveTo>
                  <a:cubicBezTo>
                    <a:pt x="801" y="430"/>
                    <a:pt x="919" y="549"/>
                    <a:pt x="919" y="696"/>
                  </a:cubicBezTo>
                  <a:cubicBezTo>
                    <a:pt x="919" y="842"/>
                    <a:pt x="801" y="961"/>
                    <a:pt x="654" y="961"/>
                  </a:cubicBezTo>
                  <a:cubicBezTo>
                    <a:pt x="508" y="961"/>
                    <a:pt x="388" y="842"/>
                    <a:pt x="388" y="696"/>
                  </a:cubicBezTo>
                  <a:cubicBezTo>
                    <a:pt x="388" y="549"/>
                    <a:pt x="508" y="430"/>
                    <a:pt x="654" y="430"/>
                  </a:cubicBezTo>
                  <a:close/>
                  <a:moveTo>
                    <a:pt x="1089" y="1"/>
                  </a:moveTo>
                  <a:cubicBezTo>
                    <a:pt x="1008" y="1"/>
                    <a:pt x="941" y="52"/>
                    <a:pt x="916" y="123"/>
                  </a:cubicBezTo>
                  <a:cubicBezTo>
                    <a:pt x="832" y="83"/>
                    <a:pt x="736" y="59"/>
                    <a:pt x="635" y="59"/>
                  </a:cubicBezTo>
                  <a:cubicBezTo>
                    <a:pt x="623" y="59"/>
                    <a:pt x="611" y="59"/>
                    <a:pt x="599" y="60"/>
                  </a:cubicBezTo>
                  <a:cubicBezTo>
                    <a:pt x="267" y="81"/>
                    <a:pt x="1" y="366"/>
                    <a:pt x="5" y="699"/>
                  </a:cubicBezTo>
                  <a:cubicBezTo>
                    <a:pt x="7" y="1049"/>
                    <a:pt x="291" y="1331"/>
                    <a:pt x="640" y="1331"/>
                  </a:cubicBezTo>
                  <a:cubicBezTo>
                    <a:pt x="739" y="1331"/>
                    <a:pt x="831" y="1309"/>
                    <a:pt x="916" y="1267"/>
                  </a:cubicBezTo>
                  <a:cubicBezTo>
                    <a:pt x="941" y="1339"/>
                    <a:pt x="1009" y="1389"/>
                    <a:pt x="1088" y="1389"/>
                  </a:cubicBezTo>
                  <a:cubicBezTo>
                    <a:pt x="1101" y="1389"/>
                    <a:pt x="1114" y="1388"/>
                    <a:pt x="1128" y="1385"/>
                  </a:cubicBezTo>
                  <a:cubicBezTo>
                    <a:pt x="1214" y="1367"/>
                    <a:pt x="1273" y="1288"/>
                    <a:pt x="1273" y="1200"/>
                  </a:cubicBezTo>
                  <a:lnTo>
                    <a:pt x="1273" y="190"/>
                  </a:lnTo>
                  <a:cubicBezTo>
                    <a:pt x="1273" y="102"/>
                    <a:pt x="1214" y="22"/>
                    <a:pt x="1128" y="5"/>
                  </a:cubicBezTo>
                  <a:cubicBezTo>
                    <a:pt x="1115" y="2"/>
                    <a:pt x="1101" y="1"/>
                    <a:pt x="10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2" name="Google Shape;1712;g31944fb1add_1_229"/>
            <p:cNvSpPr/>
            <p:nvPr/>
          </p:nvSpPr>
          <p:spPr>
            <a:xfrm>
              <a:off x="2597264" y="977437"/>
              <a:ext cx="36635" cy="75164"/>
            </a:xfrm>
            <a:custGeom>
              <a:avLst/>
              <a:gdLst/>
              <a:ahLst/>
              <a:cxnLst/>
              <a:rect l="l" t="t" r="r" b="b"/>
              <a:pathLst>
                <a:path w="967" h="1984" extrusionOk="0">
                  <a:moveTo>
                    <a:pt x="771" y="0"/>
                  </a:moveTo>
                  <a:cubicBezTo>
                    <a:pt x="467" y="0"/>
                    <a:pt x="217" y="223"/>
                    <a:pt x="217" y="497"/>
                  </a:cubicBezTo>
                  <a:lnTo>
                    <a:pt x="217" y="731"/>
                  </a:lnTo>
                  <a:cubicBezTo>
                    <a:pt x="205" y="788"/>
                    <a:pt x="181" y="807"/>
                    <a:pt x="142" y="820"/>
                  </a:cubicBezTo>
                  <a:cubicBezTo>
                    <a:pt x="83" y="841"/>
                    <a:pt x="35" y="890"/>
                    <a:pt x="23" y="950"/>
                  </a:cubicBezTo>
                  <a:cubicBezTo>
                    <a:pt x="1" y="1042"/>
                    <a:pt x="53" y="1134"/>
                    <a:pt x="139" y="1162"/>
                  </a:cubicBezTo>
                  <a:cubicBezTo>
                    <a:pt x="180" y="1177"/>
                    <a:pt x="205" y="1194"/>
                    <a:pt x="217" y="1252"/>
                  </a:cubicBezTo>
                  <a:lnTo>
                    <a:pt x="217" y="1487"/>
                  </a:lnTo>
                  <a:cubicBezTo>
                    <a:pt x="217" y="1758"/>
                    <a:pt x="462" y="1979"/>
                    <a:pt x="764" y="1983"/>
                  </a:cubicBezTo>
                  <a:cubicBezTo>
                    <a:pt x="765" y="1983"/>
                    <a:pt x="766" y="1983"/>
                    <a:pt x="766" y="1983"/>
                  </a:cubicBezTo>
                  <a:cubicBezTo>
                    <a:pt x="854" y="1983"/>
                    <a:pt x="934" y="1921"/>
                    <a:pt x="948" y="1833"/>
                  </a:cubicBezTo>
                  <a:cubicBezTo>
                    <a:pt x="966" y="1719"/>
                    <a:pt x="880" y="1623"/>
                    <a:pt x="770" y="1623"/>
                  </a:cubicBezTo>
                  <a:cubicBezTo>
                    <a:pt x="666" y="1623"/>
                    <a:pt x="578" y="1561"/>
                    <a:pt x="578" y="1487"/>
                  </a:cubicBezTo>
                  <a:lnTo>
                    <a:pt x="578" y="1235"/>
                  </a:lnTo>
                  <a:cubicBezTo>
                    <a:pt x="578" y="1225"/>
                    <a:pt x="577" y="1214"/>
                    <a:pt x="576" y="1204"/>
                  </a:cubicBezTo>
                  <a:cubicBezTo>
                    <a:pt x="560" y="1116"/>
                    <a:pt x="530" y="1047"/>
                    <a:pt x="490" y="992"/>
                  </a:cubicBezTo>
                  <a:cubicBezTo>
                    <a:pt x="530" y="937"/>
                    <a:pt x="560" y="868"/>
                    <a:pt x="576" y="780"/>
                  </a:cubicBezTo>
                  <a:cubicBezTo>
                    <a:pt x="577" y="769"/>
                    <a:pt x="578" y="759"/>
                    <a:pt x="578" y="748"/>
                  </a:cubicBezTo>
                  <a:lnTo>
                    <a:pt x="578" y="497"/>
                  </a:lnTo>
                  <a:cubicBezTo>
                    <a:pt x="578" y="425"/>
                    <a:pt x="661" y="365"/>
                    <a:pt x="764" y="361"/>
                  </a:cubicBezTo>
                  <a:cubicBezTo>
                    <a:pt x="859" y="359"/>
                    <a:pt x="944" y="287"/>
                    <a:pt x="951" y="192"/>
                  </a:cubicBezTo>
                  <a:cubicBezTo>
                    <a:pt x="958" y="87"/>
                    <a:pt x="875" y="0"/>
                    <a:pt x="7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3" name="Google Shape;1713;g31944fb1add_1_229"/>
            <p:cNvSpPr/>
            <p:nvPr/>
          </p:nvSpPr>
          <p:spPr>
            <a:xfrm>
              <a:off x="2692507" y="977513"/>
              <a:ext cx="36673" cy="75126"/>
            </a:xfrm>
            <a:custGeom>
              <a:avLst/>
              <a:gdLst/>
              <a:ahLst/>
              <a:cxnLst/>
              <a:rect l="l" t="t" r="r" b="b"/>
              <a:pathLst>
                <a:path w="968" h="1983" extrusionOk="0">
                  <a:moveTo>
                    <a:pt x="200" y="0"/>
                  </a:moveTo>
                  <a:cubicBezTo>
                    <a:pt x="113" y="0"/>
                    <a:pt x="34" y="63"/>
                    <a:pt x="20" y="149"/>
                  </a:cubicBezTo>
                  <a:cubicBezTo>
                    <a:pt x="0" y="263"/>
                    <a:pt x="88" y="360"/>
                    <a:pt x="198" y="360"/>
                  </a:cubicBezTo>
                  <a:cubicBezTo>
                    <a:pt x="303" y="360"/>
                    <a:pt x="390" y="422"/>
                    <a:pt x="390" y="496"/>
                  </a:cubicBezTo>
                  <a:lnTo>
                    <a:pt x="390" y="749"/>
                  </a:lnTo>
                  <a:cubicBezTo>
                    <a:pt x="390" y="760"/>
                    <a:pt x="392" y="770"/>
                    <a:pt x="393" y="781"/>
                  </a:cubicBezTo>
                  <a:cubicBezTo>
                    <a:pt x="409" y="868"/>
                    <a:pt x="439" y="936"/>
                    <a:pt x="478" y="991"/>
                  </a:cubicBezTo>
                  <a:cubicBezTo>
                    <a:pt x="440" y="1045"/>
                    <a:pt x="409" y="1114"/>
                    <a:pt x="393" y="1202"/>
                  </a:cubicBezTo>
                  <a:cubicBezTo>
                    <a:pt x="390" y="1211"/>
                    <a:pt x="390" y="1222"/>
                    <a:pt x="390" y="1232"/>
                  </a:cubicBezTo>
                  <a:lnTo>
                    <a:pt x="390" y="1485"/>
                  </a:lnTo>
                  <a:cubicBezTo>
                    <a:pt x="390" y="1557"/>
                    <a:pt x="305" y="1618"/>
                    <a:pt x="204" y="1621"/>
                  </a:cubicBezTo>
                  <a:cubicBezTo>
                    <a:pt x="109" y="1623"/>
                    <a:pt x="23" y="1694"/>
                    <a:pt x="18" y="1789"/>
                  </a:cubicBezTo>
                  <a:cubicBezTo>
                    <a:pt x="12" y="1894"/>
                    <a:pt x="95" y="1982"/>
                    <a:pt x="198" y="1982"/>
                  </a:cubicBezTo>
                  <a:cubicBezTo>
                    <a:pt x="503" y="1982"/>
                    <a:pt x="751" y="1759"/>
                    <a:pt x="751" y="1486"/>
                  </a:cubicBezTo>
                  <a:lnTo>
                    <a:pt x="751" y="1251"/>
                  </a:lnTo>
                  <a:cubicBezTo>
                    <a:pt x="765" y="1196"/>
                    <a:pt x="788" y="1176"/>
                    <a:pt x="828" y="1162"/>
                  </a:cubicBezTo>
                  <a:cubicBezTo>
                    <a:pt x="886" y="1141"/>
                    <a:pt x="933" y="1093"/>
                    <a:pt x="947" y="1033"/>
                  </a:cubicBezTo>
                  <a:cubicBezTo>
                    <a:pt x="968" y="940"/>
                    <a:pt x="916" y="850"/>
                    <a:pt x="829" y="821"/>
                  </a:cubicBezTo>
                  <a:cubicBezTo>
                    <a:pt x="788" y="806"/>
                    <a:pt x="764" y="788"/>
                    <a:pt x="750" y="730"/>
                  </a:cubicBezTo>
                  <a:lnTo>
                    <a:pt x="750" y="496"/>
                  </a:lnTo>
                  <a:cubicBezTo>
                    <a:pt x="750" y="226"/>
                    <a:pt x="505" y="4"/>
                    <a:pt x="204" y="0"/>
                  </a:cubicBezTo>
                  <a:cubicBezTo>
                    <a:pt x="203" y="0"/>
                    <a:pt x="202" y="0"/>
                    <a:pt x="2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4" name="Google Shape;1714;g31944fb1add_1_229"/>
            <p:cNvSpPr/>
            <p:nvPr/>
          </p:nvSpPr>
          <p:spPr>
            <a:xfrm>
              <a:off x="2643749" y="978536"/>
              <a:ext cx="39249" cy="72891"/>
            </a:xfrm>
            <a:custGeom>
              <a:avLst/>
              <a:gdLst/>
              <a:ahLst/>
              <a:cxnLst/>
              <a:rect l="l" t="t" r="r" b="b"/>
              <a:pathLst>
                <a:path w="1036" h="1924" extrusionOk="0">
                  <a:moveTo>
                    <a:pt x="826" y="0"/>
                  </a:moveTo>
                  <a:cubicBezTo>
                    <a:pt x="753" y="0"/>
                    <a:pt x="683" y="44"/>
                    <a:pt x="655" y="117"/>
                  </a:cubicBezTo>
                  <a:lnTo>
                    <a:pt x="37" y="1671"/>
                  </a:lnTo>
                  <a:cubicBezTo>
                    <a:pt x="0" y="1765"/>
                    <a:pt x="46" y="1872"/>
                    <a:pt x="140" y="1911"/>
                  </a:cubicBezTo>
                  <a:cubicBezTo>
                    <a:pt x="162" y="1919"/>
                    <a:pt x="186" y="1924"/>
                    <a:pt x="208" y="1924"/>
                  </a:cubicBezTo>
                  <a:cubicBezTo>
                    <a:pt x="282" y="1924"/>
                    <a:pt x="351" y="1880"/>
                    <a:pt x="380" y="1807"/>
                  </a:cubicBezTo>
                  <a:lnTo>
                    <a:pt x="998" y="253"/>
                  </a:lnTo>
                  <a:cubicBezTo>
                    <a:pt x="1036" y="159"/>
                    <a:pt x="990" y="52"/>
                    <a:pt x="894" y="13"/>
                  </a:cubicBezTo>
                  <a:cubicBezTo>
                    <a:pt x="872" y="4"/>
                    <a:pt x="849" y="0"/>
                    <a:pt x="8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5" name="Google Shape;1715;g31944fb1add_1_229"/>
            <p:cNvSpPr/>
            <p:nvPr/>
          </p:nvSpPr>
          <p:spPr>
            <a:xfrm>
              <a:off x="2335403" y="748460"/>
              <a:ext cx="477313" cy="406392"/>
            </a:xfrm>
            <a:custGeom>
              <a:avLst/>
              <a:gdLst/>
              <a:ahLst/>
              <a:cxnLst/>
              <a:rect l="l" t="t" r="r" b="b"/>
              <a:pathLst>
                <a:path w="12599" h="10727" extrusionOk="0">
                  <a:moveTo>
                    <a:pt x="10849" y="378"/>
                  </a:moveTo>
                  <a:cubicBezTo>
                    <a:pt x="10913" y="378"/>
                    <a:pt x="10994" y="438"/>
                    <a:pt x="11079" y="499"/>
                  </a:cubicBezTo>
                  <a:cubicBezTo>
                    <a:pt x="11240" y="616"/>
                    <a:pt x="11385" y="675"/>
                    <a:pt x="11582" y="707"/>
                  </a:cubicBezTo>
                  <a:cubicBezTo>
                    <a:pt x="11680" y="723"/>
                    <a:pt x="11781" y="740"/>
                    <a:pt x="11823" y="781"/>
                  </a:cubicBezTo>
                  <a:cubicBezTo>
                    <a:pt x="11864" y="823"/>
                    <a:pt x="11882" y="925"/>
                    <a:pt x="11898" y="1022"/>
                  </a:cubicBezTo>
                  <a:cubicBezTo>
                    <a:pt x="11929" y="1211"/>
                    <a:pt x="11994" y="1371"/>
                    <a:pt x="12105" y="1525"/>
                  </a:cubicBezTo>
                  <a:cubicBezTo>
                    <a:pt x="12167" y="1611"/>
                    <a:pt x="12226" y="1692"/>
                    <a:pt x="12226" y="1755"/>
                  </a:cubicBezTo>
                  <a:cubicBezTo>
                    <a:pt x="12226" y="1820"/>
                    <a:pt x="12167" y="1901"/>
                    <a:pt x="12105" y="1986"/>
                  </a:cubicBezTo>
                  <a:cubicBezTo>
                    <a:pt x="11993" y="2142"/>
                    <a:pt x="11929" y="2300"/>
                    <a:pt x="11898" y="2489"/>
                  </a:cubicBezTo>
                  <a:cubicBezTo>
                    <a:pt x="11880" y="2587"/>
                    <a:pt x="11864" y="2688"/>
                    <a:pt x="11823" y="2730"/>
                  </a:cubicBezTo>
                  <a:cubicBezTo>
                    <a:pt x="11781" y="2771"/>
                    <a:pt x="11680" y="2789"/>
                    <a:pt x="11582" y="2805"/>
                  </a:cubicBezTo>
                  <a:cubicBezTo>
                    <a:pt x="11385" y="2837"/>
                    <a:pt x="11241" y="2895"/>
                    <a:pt x="11079" y="3012"/>
                  </a:cubicBezTo>
                  <a:cubicBezTo>
                    <a:pt x="10994" y="3074"/>
                    <a:pt x="10913" y="3133"/>
                    <a:pt x="10849" y="3133"/>
                  </a:cubicBezTo>
                  <a:cubicBezTo>
                    <a:pt x="10785" y="3133"/>
                    <a:pt x="10704" y="3074"/>
                    <a:pt x="10618" y="3012"/>
                  </a:cubicBezTo>
                  <a:cubicBezTo>
                    <a:pt x="10459" y="2897"/>
                    <a:pt x="10311" y="2837"/>
                    <a:pt x="10115" y="2805"/>
                  </a:cubicBezTo>
                  <a:cubicBezTo>
                    <a:pt x="10018" y="2787"/>
                    <a:pt x="9916" y="2771"/>
                    <a:pt x="9875" y="2730"/>
                  </a:cubicBezTo>
                  <a:cubicBezTo>
                    <a:pt x="9833" y="2688"/>
                    <a:pt x="9816" y="2587"/>
                    <a:pt x="9800" y="2489"/>
                  </a:cubicBezTo>
                  <a:cubicBezTo>
                    <a:pt x="9769" y="2300"/>
                    <a:pt x="9705" y="2141"/>
                    <a:pt x="9592" y="1986"/>
                  </a:cubicBezTo>
                  <a:cubicBezTo>
                    <a:pt x="9531" y="1901"/>
                    <a:pt x="9472" y="1820"/>
                    <a:pt x="9472" y="1755"/>
                  </a:cubicBezTo>
                  <a:cubicBezTo>
                    <a:pt x="9472" y="1691"/>
                    <a:pt x="9531" y="1611"/>
                    <a:pt x="9592" y="1525"/>
                  </a:cubicBezTo>
                  <a:cubicBezTo>
                    <a:pt x="9709" y="1365"/>
                    <a:pt x="9768" y="1218"/>
                    <a:pt x="9800" y="1022"/>
                  </a:cubicBezTo>
                  <a:cubicBezTo>
                    <a:pt x="9816" y="925"/>
                    <a:pt x="9833" y="823"/>
                    <a:pt x="9875" y="781"/>
                  </a:cubicBezTo>
                  <a:cubicBezTo>
                    <a:pt x="9916" y="740"/>
                    <a:pt x="10018" y="723"/>
                    <a:pt x="10115" y="707"/>
                  </a:cubicBezTo>
                  <a:cubicBezTo>
                    <a:pt x="10309" y="675"/>
                    <a:pt x="10459" y="614"/>
                    <a:pt x="10618" y="499"/>
                  </a:cubicBezTo>
                  <a:cubicBezTo>
                    <a:pt x="10704" y="438"/>
                    <a:pt x="10785" y="378"/>
                    <a:pt x="10849" y="378"/>
                  </a:cubicBezTo>
                  <a:close/>
                  <a:moveTo>
                    <a:pt x="2977" y="2945"/>
                  </a:moveTo>
                  <a:cubicBezTo>
                    <a:pt x="4233" y="2945"/>
                    <a:pt x="6113" y="2946"/>
                    <a:pt x="6113" y="2946"/>
                  </a:cubicBezTo>
                  <a:lnTo>
                    <a:pt x="6113" y="5416"/>
                  </a:lnTo>
                  <a:lnTo>
                    <a:pt x="1788" y="5416"/>
                  </a:lnTo>
                  <a:lnTo>
                    <a:pt x="1788" y="3053"/>
                  </a:lnTo>
                  <a:cubicBezTo>
                    <a:pt x="1788" y="3002"/>
                    <a:pt x="1824" y="2957"/>
                    <a:pt x="1875" y="2946"/>
                  </a:cubicBezTo>
                  <a:cubicBezTo>
                    <a:pt x="1877" y="2946"/>
                    <a:pt x="2349" y="2945"/>
                    <a:pt x="2977" y="2945"/>
                  </a:cubicBezTo>
                  <a:close/>
                  <a:moveTo>
                    <a:pt x="9578" y="2959"/>
                  </a:moveTo>
                  <a:cubicBezTo>
                    <a:pt x="9585" y="2968"/>
                    <a:pt x="9595" y="2979"/>
                    <a:pt x="9604" y="2988"/>
                  </a:cubicBezTo>
                  <a:cubicBezTo>
                    <a:pt x="9730" y="3112"/>
                    <a:pt x="9898" y="3140"/>
                    <a:pt x="10045" y="3164"/>
                  </a:cubicBezTo>
                  <a:cubicBezTo>
                    <a:pt x="10186" y="3188"/>
                    <a:pt x="10277" y="3224"/>
                    <a:pt x="10393" y="3307"/>
                  </a:cubicBezTo>
                  <a:cubicBezTo>
                    <a:pt x="10501" y="3384"/>
                    <a:pt x="10633" y="3478"/>
                    <a:pt x="10796" y="3494"/>
                  </a:cubicBezTo>
                  <a:lnTo>
                    <a:pt x="10796" y="4467"/>
                  </a:lnTo>
                  <a:lnTo>
                    <a:pt x="9910" y="3523"/>
                  </a:lnTo>
                  <a:cubicBezTo>
                    <a:pt x="9874" y="3485"/>
                    <a:pt x="9824" y="3465"/>
                    <a:pt x="9775" y="3465"/>
                  </a:cubicBezTo>
                  <a:cubicBezTo>
                    <a:pt x="9730" y="3465"/>
                    <a:pt x="9685" y="3481"/>
                    <a:pt x="9649" y="3514"/>
                  </a:cubicBezTo>
                  <a:lnTo>
                    <a:pt x="8559" y="4515"/>
                  </a:lnTo>
                  <a:lnTo>
                    <a:pt x="8448" y="4396"/>
                  </a:lnTo>
                  <a:cubicBezTo>
                    <a:pt x="8416" y="4362"/>
                    <a:pt x="8373" y="4344"/>
                    <a:pt x="8328" y="4344"/>
                  </a:cubicBezTo>
                  <a:cubicBezTo>
                    <a:pt x="8316" y="4344"/>
                    <a:pt x="8303" y="4346"/>
                    <a:pt x="8290" y="4349"/>
                  </a:cubicBezTo>
                  <a:cubicBezTo>
                    <a:pt x="8134" y="4387"/>
                    <a:pt x="8097" y="4557"/>
                    <a:pt x="8189" y="4656"/>
                  </a:cubicBezTo>
                  <a:lnTo>
                    <a:pt x="8731" y="5233"/>
                  </a:lnTo>
                  <a:cubicBezTo>
                    <a:pt x="8767" y="5272"/>
                    <a:pt x="8816" y="5292"/>
                    <a:pt x="8866" y="5292"/>
                  </a:cubicBezTo>
                  <a:cubicBezTo>
                    <a:pt x="8944" y="5292"/>
                    <a:pt x="9023" y="5242"/>
                    <a:pt x="9050" y="5143"/>
                  </a:cubicBezTo>
                  <a:cubicBezTo>
                    <a:pt x="9064" y="5095"/>
                    <a:pt x="9042" y="5028"/>
                    <a:pt x="9009" y="4994"/>
                  </a:cubicBezTo>
                  <a:lnTo>
                    <a:pt x="8811" y="4784"/>
                  </a:lnTo>
                  <a:lnTo>
                    <a:pt x="9767" y="3907"/>
                  </a:lnTo>
                  <a:lnTo>
                    <a:pt x="10798" y="5005"/>
                  </a:lnTo>
                  <a:lnTo>
                    <a:pt x="10798" y="5418"/>
                  </a:lnTo>
                  <a:lnTo>
                    <a:pt x="6473" y="5418"/>
                  </a:lnTo>
                  <a:lnTo>
                    <a:pt x="6473" y="4835"/>
                  </a:lnTo>
                  <a:lnTo>
                    <a:pt x="7483" y="3907"/>
                  </a:lnTo>
                  <a:lnTo>
                    <a:pt x="7606" y="4038"/>
                  </a:lnTo>
                  <a:cubicBezTo>
                    <a:pt x="7642" y="4077"/>
                    <a:pt x="7692" y="4096"/>
                    <a:pt x="7741" y="4096"/>
                  </a:cubicBezTo>
                  <a:cubicBezTo>
                    <a:pt x="7786" y="4096"/>
                    <a:pt x="7831" y="4080"/>
                    <a:pt x="7867" y="4047"/>
                  </a:cubicBezTo>
                  <a:cubicBezTo>
                    <a:pt x="7941" y="3978"/>
                    <a:pt x="7945" y="3863"/>
                    <a:pt x="7876" y="3787"/>
                  </a:cubicBezTo>
                  <a:lnTo>
                    <a:pt x="7627" y="3523"/>
                  </a:lnTo>
                  <a:cubicBezTo>
                    <a:pt x="7591" y="3485"/>
                    <a:pt x="7541" y="3465"/>
                    <a:pt x="7492" y="3465"/>
                  </a:cubicBezTo>
                  <a:cubicBezTo>
                    <a:pt x="7447" y="3465"/>
                    <a:pt x="7402" y="3481"/>
                    <a:pt x="7366" y="3514"/>
                  </a:cubicBezTo>
                  <a:lnTo>
                    <a:pt x="6473" y="4335"/>
                  </a:lnTo>
                  <a:lnTo>
                    <a:pt x="6473" y="2959"/>
                  </a:lnTo>
                  <a:close/>
                  <a:moveTo>
                    <a:pt x="6113" y="5809"/>
                  </a:moveTo>
                  <a:lnTo>
                    <a:pt x="6113" y="8266"/>
                  </a:lnTo>
                  <a:lnTo>
                    <a:pt x="1903" y="8266"/>
                  </a:lnTo>
                  <a:cubicBezTo>
                    <a:pt x="1840" y="8266"/>
                    <a:pt x="1790" y="8216"/>
                    <a:pt x="1790" y="8153"/>
                  </a:cubicBezTo>
                  <a:lnTo>
                    <a:pt x="1790" y="5809"/>
                  </a:lnTo>
                  <a:close/>
                  <a:moveTo>
                    <a:pt x="10799" y="5809"/>
                  </a:moveTo>
                  <a:lnTo>
                    <a:pt x="10799" y="8153"/>
                  </a:lnTo>
                  <a:cubicBezTo>
                    <a:pt x="10799" y="8216"/>
                    <a:pt x="10748" y="8266"/>
                    <a:pt x="10685" y="8266"/>
                  </a:cubicBezTo>
                  <a:lnTo>
                    <a:pt x="6475" y="8266"/>
                  </a:lnTo>
                  <a:lnTo>
                    <a:pt x="6475" y="5809"/>
                  </a:lnTo>
                  <a:close/>
                  <a:moveTo>
                    <a:pt x="9197" y="2108"/>
                  </a:moveTo>
                  <a:cubicBezTo>
                    <a:pt x="9223" y="2147"/>
                    <a:pt x="9250" y="2184"/>
                    <a:pt x="9275" y="2219"/>
                  </a:cubicBezTo>
                  <a:cubicBezTo>
                    <a:pt x="9362" y="2336"/>
                    <a:pt x="9395" y="2415"/>
                    <a:pt x="9420" y="2557"/>
                  </a:cubicBezTo>
                  <a:cubicBezTo>
                    <a:pt x="9422" y="2571"/>
                    <a:pt x="9425" y="2586"/>
                    <a:pt x="9427" y="2599"/>
                  </a:cubicBezTo>
                  <a:lnTo>
                    <a:pt x="1910" y="2599"/>
                  </a:lnTo>
                  <a:cubicBezTo>
                    <a:pt x="1775" y="2599"/>
                    <a:pt x="1665" y="2644"/>
                    <a:pt x="1570" y="2739"/>
                  </a:cubicBezTo>
                  <a:cubicBezTo>
                    <a:pt x="1478" y="2828"/>
                    <a:pt x="1429" y="2957"/>
                    <a:pt x="1429" y="3084"/>
                  </a:cubicBezTo>
                  <a:lnTo>
                    <a:pt x="1429" y="8178"/>
                  </a:lnTo>
                  <a:cubicBezTo>
                    <a:pt x="1429" y="8445"/>
                    <a:pt x="1644" y="8661"/>
                    <a:pt x="1912" y="8661"/>
                  </a:cubicBezTo>
                  <a:lnTo>
                    <a:pt x="10690" y="8661"/>
                  </a:lnTo>
                  <a:cubicBezTo>
                    <a:pt x="10690" y="8661"/>
                    <a:pt x="11174" y="8424"/>
                    <a:pt x="11160" y="8157"/>
                  </a:cubicBezTo>
                  <a:lnTo>
                    <a:pt x="11160" y="3396"/>
                  </a:lnTo>
                  <a:cubicBezTo>
                    <a:pt x="11217" y="3368"/>
                    <a:pt x="11259" y="3339"/>
                    <a:pt x="11297" y="3313"/>
                  </a:cubicBezTo>
                  <a:cubicBezTo>
                    <a:pt x="11391" y="3245"/>
                    <a:pt x="11475" y="3199"/>
                    <a:pt x="11586" y="3178"/>
                  </a:cubicBezTo>
                  <a:lnTo>
                    <a:pt x="11586" y="8675"/>
                  </a:lnTo>
                  <a:lnTo>
                    <a:pt x="11585" y="8675"/>
                  </a:lnTo>
                  <a:cubicBezTo>
                    <a:pt x="11589" y="8934"/>
                    <a:pt x="11120" y="9152"/>
                    <a:pt x="11120" y="9152"/>
                  </a:cubicBezTo>
                  <a:lnTo>
                    <a:pt x="1471" y="9152"/>
                  </a:lnTo>
                  <a:cubicBezTo>
                    <a:pt x="1211" y="9152"/>
                    <a:pt x="1001" y="8942"/>
                    <a:pt x="1001" y="8683"/>
                  </a:cubicBezTo>
                  <a:lnTo>
                    <a:pt x="1001" y="2577"/>
                  </a:lnTo>
                  <a:cubicBezTo>
                    <a:pt x="1001" y="2318"/>
                    <a:pt x="1211" y="2108"/>
                    <a:pt x="1471" y="2108"/>
                  </a:cubicBezTo>
                  <a:close/>
                  <a:moveTo>
                    <a:pt x="7424" y="9511"/>
                  </a:moveTo>
                  <a:lnTo>
                    <a:pt x="7424" y="9558"/>
                  </a:lnTo>
                  <a:cubicBezTo>
                    <a:pt x="7425" y="9660"/>
                    <a:pt x="7343" y="9740"/>
                    <a:pt x="7243" y="9740"/>
                  </a:cubicBezTo>
                  <a:lnTo>
                    <a:pt x="5378" y="9740"/>
                  </a:lnTo>
                  <a:cubicBezTo>
                    <a:pt x="5278" y="9740"/>
                    <a:pt x="5196" y="9660"/>
                    <a:pt x="5196" y="9558"/>
                  </a:cubicBezTo>
                  <a:lnTo>
                    <a:pt x="5196" y="9511"/>
                  </a:lnTo>
                  <a:close/>
                  <a:moveTo>
                    <a:pt x="10836" y="0"/>
                  </a:moveTo>
                  <a:cubicBezTo>
                    <a:pt x="10652" y="0"/>
                    <a:pt x="10506" y="106"/>
                    <a:pt x="10390" y="190"/>
                  </a:cubicBezTo>
                  <a:cubicBezTo>
                    <a:pt x="10280" y="270"/>
                    <a:pt x="10176" y="312"/>
                    <a:pt x="10042" y="334"/>
                  </a:cubicBezTo>
                  <a:cubicBezTo>
                    <a:pt x="9894" y="358"/>
                    <a:pt x="9727" y="387"/>
                    <a:pt x="9602" y="512"/>
                  </a:cubicBezTo>
                  <a:cubicBezTo>
                    <a:pt x="9393" y="722"/>
                    <a:pt x="9452" y="1064"/>
                    <a:pt x="9282" y="1302"/>
                  </a:cubicBezTo>
                  <a:cubicBezTo>
                    <a:pt x="9203" y="1412"/>
                    <a:pt x="9105" y="1546"/>
                    <a:pt x="9093" y="1714"/>
                  </a:cubicBezTo>
                  <a:lnTo>
                    <a:pt x="1479" y="1714"/>
                  </a:lnTo>
                  <a:cubicBezTo>
                    <a:pt x="1017" y="1714"/>
                    <a:pt x="641" y="2089"/>
                    <a:pt x="641" y="2551"/>
                  </a:cubicBezTo>
                  <a:lnTo>
                    <a:pt x="641" y="8678"/>
                  </a:lnTo>
                  <a:cubicBezTo>
                    <a:pt x="641" y="8854"/>
                    <a:pt x="695" y="9017"/>
                    <a:pt x="787" y="9152"/>
                  </a:cubicBezTo>
                  <a:lnTo>
                    <a:pt x="492" y="9152"/>
                  </a:lnTo>
                  <a:cubicBezTo>
                    <a:pt x="221" y="9152"/>
                    <a:pt x="0" y="9373"/>
                    <a:pt x="0" y="9644"/>
                  </a:cubicBezTo>
                  <a:cubicBezTo>
                    <a:pt x="0" y="10239"/>
                    <a:pt x="484" y="10725"/>
                    <a:pt x="1081" y="10725"/>
                  </a:cubicBezTo>
                  <a:lnTo>
                    <a:pt x="2934" y="10725"/>
                  </a:lnTo>
                  <a:cubicBezTo>
                    <a:pt x="3009" y="10725"/>
                    <a:pt x="3080" y="10682"/>
                    <a:pt x="3109" y="10613"/>
                  </a:cubicBezTo>
                  <a:cubicBezTo>
                    <a:pt x="3169" y="10469"/>
                    <a:pt x="3066" y="10332"/>
                    <a:pt x="2930" y="10332"/>
                  </a:cubicBezTo>
                  <a:lnTo>
                    <a:pt x="1084" y="10332"/>
                  </a:lnTo>
                  <a:cubicBezTo>
                    <a:pt x="698" y="10332"/>
                    <a:pt x="382" y="10017"/>
                    <a:pt x="383" y="9631"/>
                  </a:cubicBezTo>
                  <a:cubicBezTo>
                    <a:pt x="383" y="9566"/>
                    <a:pt x="438" y="9514"/>
                    <a:pt x="504" y="9514"/>
                  </a:cubicBezTo>
                  <a:lnTo>
                    <a:pt x="4835" y="9514"/>
                  </a:lnTo>
                  <a:lnTo>
                    <a:pt x="4835" y="9553"/>
                  </a:lnTo>
                  <a:cubicBezTo>
                    <a:pt x="4835" y="9857"/>
                    <a:pt x="5081" y="10103"/>
                    <a:pt x="5385" y="10103"/>
                  </a:cubicBezTo>
                  <a:lnTo>
                    <a:pt x="7233" y="10103"/>
                  </a:lnTo>
                  <a:cubicBezTo>
                    <a:pt x="7537" y="10103"/>
                    <a:pt x="7783" y="9857"/>
                    <a:pt x="7783" y="9553"/>
                  </a:cubicBezTo>
                  <a:lnTo>
                    <a:pt x="7783" y="9514"/>
                  </a:lnTo>
                  <a:lnTo>
                    <a:pt x="12077" y="9514"/>
                  </a:lnTo>
                  <a:cubicBezTo>
                    <a:pt x="12142" y="9514"/>
                    <a:pt x="12196" y="9568"/>
                    <a:pt x="12196" y="9634"/>
                  </a:cubicBezTo>
                  <a:cubicBezTo>
                    <a:pt x="12196" y="10019"/>
                    <a:pt x="11882" y="10333"/>
                    <a:pt x="11496" y="10333"/>
                  </a:cubicBezTo>
                  <a:lnTo>
                    <a:pt x="3783" y="10333"/>
                  </a:lnTo>
                  <a:cubicBezTo>
                    <a:pt x="3708" y="10333"/>
                    <a:pt x="3637" y="10377"/>
                    <a:pt x="3608" y="10446"/>
                  </a:cubicBezTo>
                  <a:cubicBezTo>
                    <a:pt x="3547" y="10589"/>
                    <a:pt x="3651" y="10726"/>
                    <a:pt x="3787" y="10726"/>
                  </a:cubicBezTo>
                  <a:lnTo>
                    <a:pt x="11516" y="10726"/>
                  </a:lnTo>
                  <a:cubicBezTo>
                    <a:pt x="12111" y="10726"/>
                    <a:pt x="12597" y="10242"/>
                    <a:pt x="12597" y="9645"/>
                  </a:cubicBezTo>
                  <a:cubicBezTo>
                    <a:pt x="12599" y="9372"/>
                    <a:pt x="12377" y="9152"/>
                    <a:pt x="12105" y="9152"/>
                  </a:cubicBezTo>
                  <a:lnTo>
                    <a:pt x="11801" y="9152"/>
                  </a:lnTo>
                  <a:cubicBezTo>
                    <a:pt x="11891" y="9018"/>
                    <a:pt x="11945" y="8855"/>
                    <a:pt x="11945" y="8682"/>
                  </a:cubicBezTo>
                  <a:lnTo>
                    <a:pt x="11945" y="3077"/>
                  </a:lnTo>
                  <a:cubicBezTo>
                    <a:pt x="11989" y="3053"/>
                    <a:pt x="12032" y="3025"/>
                    <a:pt x="12071" y="2986"/>
                  </a:cubicBezTo>
                  <a:cubicBezTo>
                    <a:pt x="12196" y="2860"/>
                    <a:pt x="12224" y="2693"/>
                    <a:pt x="12249" y="2545"/>
                  </a:cubicBezTo>
                  <a:cubicBezTo>
                    <a:pt x="12271" y="2410"/>
                    <a:pt x="12312" y="2308"/>
                    <a:pt x="12392" y="2197"/>
                  </a:cubicBezTo>
                  <a:cubicBezTo>
                    <a:pt x="12478" y="2079"/>
                    <a:pt x="12583" y="1934"/>
                    <a:pt x="12583" y="1749"/>
                  </a:cubicBezTo>
                  <a:cubicBezTo>
                    <a:pt x="12583" y="1565"/>
                    <a:pt x="12478" y="1419"/>
                    <a:pt x="12392" y="1302"/>
                  </a:cubicBezTo>
                  <a:cubicBezTo>
                    <a:pt x="12312" y="1189"/>
                    <a:pt x="12272" y="1089"/>
                    <a:pt x="12249" y="953"/>
                  </a:cubicBezTo>
                  <a:cubicBezTo>
                    <a:pt x="12224" y="806"/>
                    <a:pt x="12196" y="638"/>
                    <a:pt x="12071" y="512"/>
                  </a:cubicBezTo>
                  <a:cubicBezTo>
                    <a:pt x="11945" y="387"/>
                    <a:pt x="11778" y="359"/>
                    <a:pt x="11631" y="334"/>
                  </a:cubicBezTo>
                  <a:cubicBezTo>
                    <a:pt x="11486" y="310"/>
                    <a:pt x="11400" y="276"/>
                    <a:pt x="11282" y="190"/>
                  </a:cubicBezTo>
                  <a:cubicBezTo>
                    <a:pt x="11166" y="105"/>
                    <a:pt x="11020" y="0"/>
                    <a:pt x="108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sp>
          <p:nvSpPr>
            <p:cNvPr id="1716" name="Google Shape;1716;g31944fb1add_1_229"/>
            <p:cNvSpPr/>
            <p:nvPr/>
          </p:nvSpPr>
          <p:spPr>
            <a:xfrm>
              <a:off x="2716147" y="788278"/>
              <a:ext cx="60540" cy="53418"/>
            </a:xfrm>
            <a:custGeom>
              <a:avLst/>
              <a:gdLst/>
              <a:ahLst/>
              <a:cxnLst/>
              <a:rect l="l" t="t" r="r" b="b"/>
              <a:pathLst>
                <a:path w="1598" h="1410" extrusionOk="0">
                  <a:moveTo>
                    <a:pt x="1390" y="0"/>
                  </a:moveTo>
                  <a:cubicBezTo>
                    <a:pt x="1332" y="0"/>
                    <a:pt x="1275" y="28"/>
                    <a:pt x="1238" y="78"/>
                  </a:cubicBezTo>
                  <a:lnTo>
                    <a:pt x="635" y="923"/>
                  </a:lnTo>
                  <a:lnTo>
                    <a:pt x="348" y="578"/>
                  </a:lnTo>
                  <a:cubicBezTo>
                    <a:pt x="312" y="534"/>
                    <a:pt x="260" y="511"/>
                    <a:pt x="208" y="511"/>
                  </a:cubicBezTo>
                  <a:cubicBezTo>
                    <a:pt x="166" y="511"/>
                    <a:pt x="124" y="526"/>
                    <a:pt x="89" y="555"/>
                  </a:cubicBezTo>
                  <a:cubicBezTo>
                    <a:pt x="11" y="620"/>
                    <a:pt x="0" y="735"/>
                    <a:pt x="65" y="813"/>
                  </a:cubicBezTo>
                  <a:lnTo>
                    <a:pt x="506" y="1342"/>
                  </a:lnTo>
                  <a:cubicBezTo>
                    <a:pt x="541" y="1384"/>
                    <a:pt x="592" y="1409"/>
                    <a:pt x="648" y="1409"/>
                  </a:cubicBezTo>
                  <a:lnTo>
                    <a:pt x="654" y="1409"/>
                  </a:lnTo>
                  <a:cubicBezTo>
                    <a:pt x="712" y="1406"/>
                    <a:pt x="764" y="1379"/>
                    <a:pt x="796" y="1332"/>
                  </a:cubicBezTo>
                  <a:lnTo>
                    <a:pt x="1539" y="291"/>
                  </a:lnTo>
                  <a:cubicBezTo>
                    <a:pt x="1598" y="209"/>
                    <a:pt x="1580" y="94"/>
                    <a:pt x="1495" y="34"/>
                  </a:cubicBezTo>
                  <a:cubicBezTo>
                    <a:pt x="1463" y="11"/>
                    <a:pt x="1427" y="0"/>
                    <a:pt x="13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i="0" u="none" strike="noStrike" cap="none">
                <a:solidFill>
                  <a:srgbClr val="000000"/>
                </a:solidFill>
              </a:endParaRPr>
            </a:p>
          </p:txBody>
        </p:sp>
      </p:grpSp>
      <p:pic>
        <p:nvPicPr>
          <p:cNvPr id="1717" name="Google Shape;1717;g31944fb1add_1_229"/>
          <p:cNvPicPr preferRelativeResize="0"/>
          <p:nvPr/>
        </p:nvPicPr>
        <p:blipFill>
          <a:blip r:embed="rId3">
            <a:alphaModFix/>
          </a:blip>
          <a:stretch>
            <a:fillRect/>
          </a:stretch>
        </p:blipFill>
        <p:spPr>
          <a:xfrm>
            <a:off x="657775" y="3202175"/>
            <a:ext cx="2424974" cy="1347075"/>
          </a:xfrm>
          <a:prstGeom prst="rect">
            <a:avLst/>
          </a:prstGeom>
          <a:noFill/>
          <a:ln>
            <a:noFill/>
          </a:ln>
        </p:spPr>
      </p:pic>
      <p:pic>
        <p:nvPicPr>
          <p:cNvPr id="1718" name="Google Shape;1718;g31944fb1add_1_229"/>
          <p:cNvPicPr preferRelativeResize="0"/>
          <p:nvPr/>
        </p:nvPicPr>
        <p:blipFill>
          <a:blip r:embed="rId4">
            <a:alphaModFix/>
          </a:blip>
          <a:stretch>
            <a:fillRect/>
          </a:stretch>
        </p:blipFill>
        <p:spPr>
          <a:xfrm>
            <a:off x="3555900" y="3202175"/>
            <a:ext cx="2509975" cy="1347076"/>
          </a:xfrm>
          <a:prstGeom prst="rect">
            <a:avLst/>
          </a:prstGeom>
          <a:noFill/>
          <a:ln>
            <a:noFill/>
          </a:ln>
        </p:spPr>
      </p:pic>
      <p:pic>
        <p:nvPicPr>
          <p:cNvPr id="1719" name="Google Shape;1719;g31944fb1add_1_229"/>
          <p:cNvPicPr preferRelativeResize="0"/>
          <p:nvPr/>
        </p:nvPicPr>
        <p:blipFill>
          <a:blip r:embed="rId5">
            <a:alphaModFix/>
          </a:blip>
          <a:stretch>
            <a:fillRect/>
          </a:stretch>
        </p:blipFill>
        <p:spPr>
          <a:xfrm>
            <a:off x="6539025" y="3202175"/>
            <a:ext cx="2357398" cy="1347082"/>
          </a:xfrm>
          <a:prstGeom prst="rect">
            <a:avLst/>
          </a:prstGeom>
          <a:noFill/>
          <a:ln>
            <a:noFill/>
          </a:ln>
        </p:spPr>
      </p:pic>
      <p:grpSp>
        <p:nvGrpSpPr>
          <p:cNvPr id="1720" name="Google Shape;1720;g31944fb1add_1_229"/>
          <p:cNvGrpSpPr/>
          <p:nvPr/>
        </p:nvGrpSpPr>
        <p:grpSpPr>
          <a:xfrm>
            <a:off x="6539036" y="990846"/>
            <a:ext cx="341213" cy="348302"/>
            <a:chOff x="1575695" y="3730086"/>
            <a:chExt cx="441929" cy="476669"/>
          </a:xfrm>
        </p:grpSpPr>
        <p:sp>
          <p:nvSpPr>
            <p:cNvPr id="1721" name="Google Shape;1721;g31944fb1add_1_229"/>
            <p:cNvSpPr/>
            <p:nvPr/>
          </p:nvSpPr>
          <p:spPr>
            <a:xfrm>
              <a:off x="1692987" y="4155800"/>
              <a:ext cx="29247" cy="13639"/>
            </a:xfrm>
            <a:custGeom>
              <a:avLst/>
              <a:gdLst/>
              <a:ahLst/>
              <a:cxnLst/>
              <a:rect l="l" t="t" r="r" b="b"/>
              <a:pathLst>
                <a:path w="772" h="360" extrusionOk="0">
                  <a:moveTo>
                    <a:pt x="199" y="0"/>
                  </a:moveTo>
                  <a:cubicBezTo>
                    <a:pt x="102" y="0"/>
                    <a:pt x="17" y="69"/>
                    <a:pt x="10" y="164"/>
                  </a:cubicBezTo>
                  <a:cubicBezTo>
                    <a:pt x="1" y="271"/>
                    <a:pt x="84" y="360"/>
                    <a:pt x="189" y="360"/>
                  </a:cubicBezTo>
                  <a:lnTo>
                    <a:pt x="573" y="360"/>
                  </a:lnTo>
                  <a:cubicBezTo>
                    <a:pt x="670" y="360"/>
                    <a:pt x="755" y="290"/>
                    <a:pt x="762" y="196"/>
                  </a:cubicBezTo>
                  <a:cubicBezTo>
                    <a:pt x="771" y="88"/>
                    <a:pt x="688" y="0"/>
                    <a:pt x="5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2" name="Google Shape;1722;g31944fb1add_1_229"/>
            <p:cNvSpPr/>
            <p:nvPr/>
          </p:nvSpPr>
          <p:spPr>
            <a:xfrm>
              <a:off x="1575695" y="3730086"/>
              <a:ext cx="441929" cy="476669"/>
            </a:xfrm>
            <a:custGeom>
              <a:avLst/>
              <a:gdLst/>
              <a:ahLst/>
              <a:cxnLst/>
              <a:rect l="l" t="t" r="r" b="b"/>
              <a:pathLst>
                <a:path w="11665" h="12582" extrusionOk="0">
                  <a:moveTo>
                    <a:pt x="7469" y="1896"/>
                  </a:moveTo>
                  <a:lnTo>
                    <a:pt x="7469" y="2839"/>
                  </a:lnTo>
                  <a:cubicBezTo>
                    <a:pt x="7469" y="2925"/>
                    <a:pt x="7530" y="2999"/>
                    <a:pt x="7614" y="3019"/>
                  </a:cubicBezTo>
                  <a:cubicBezTo>
                    <a:pt x="7991" y="3103"/>
                    <a:pt x="8347" y="3251"/>
                    <a:pt x="8674" y="3458"/>
                  </a:cubicBezTo>
                  <a:cubicBezTo>
                    <a:pt x="8704" y="3477"/>
                    <a:pt x="8739" y="3486"/>
                    <a:pt x="8773" y="3486"/>
                  </a:cubicBezTo>
                  <a:cubicBezTo>
                    <a:pt x="8821" y="3486"/>
                    <a:pt x="8868" y="3468"/>
                    <a:pt x="8904" y="3433"/>
                  </a:cubicBezTo>
                  <a:lnTo>
                    <a:pt x="9587" y="2752"/>
                  </a:lnTo>
                  <a:lnTo>
                    <a:pt x="10424" y="3586"/>
                  </a:lnTo>
                  <a:lnTo>
                    <a:pt x="9740" y="4267"/>
                  </a:lnTo>
                  <a:cubicBezTo>
                    <a:pt x="9679" y="4328"/>
                    <a:pt x="9669" y="4424"/>
                    <a:pt x="9716" y="4498"/>
                  </a:cubicBezTo>
                  <a:cubicBezTo>
                    <a:pt x="9922" y="4823"/>
                    <a:pt x="10070" y="5179"/>
                    <a:pt x="10156" y="5553"/>
                  </a:cubicBezTo>
                  <a:cubicBezTo>
                    <a:pt x="10175" y="5639"/>
                    <a:pt x="10250" y="5698"/>
                    <a:pt x="10336" y="5698"/>
                  </a:cubicBezTo>
                  <a:lnTo>
                    <a:pt x="11303" y="5698"/>
                  </a:lnTo>
                  <a:lnTo>
                    <a:pt x="11303" y="6878"/>
                  </a:lnTo>
                  <a:lnTo>
                    <a:pt x="10336" y="6878"/>
                  </a:lnTo>
                  <a:cubicBezTo>
                    <a:pt x="10250" y="6878"/>
                    <a:pt x="10173" y="6939"/>
                    <a:pt x="10156" y="7023"/>
                  </a:cubicBezTo>
                  <a:cubicBezTo>
                    <a:pt x="10072" y="7399"/>
                    <a:pt x="9924" y="7755"/>
                    <a:pt x="9716" y="8080"/>
                  </a:cubicBezTo>
                  <a:cubicBezTo>
                    <a:pt x="9669" y="8153"/>
                    <a:pt x="9680" y="8248"/>
                    <a:pt x="9741" y="8310"/>
                  </a:cubicBezTo>
                  <a:lnTo>
                    <a:pt x="10424" y="8991"/>
                  </a:lnTo>
                  <a:lnTo>
                    <a:pt x="9587" y="9824"/>
                  </a:lnTo>
                  <a:lnTo>
                    <a:pt x="8904" y="9144"/>
                  </a:lnTo>
                  <a:cubicBezTo>
                    <a:pt x="8868" y="9108"/>
                    <a:pt x="8821" y="9089"/>
                    <a:pt x="8773" y="9089"/>
                  </a:cubicBezTo>
                  <a:cubicBezTo>
                    <a:pt x="8739" y="9089"/>
                    <a:pt x="8704" y="9099"/>
                    <a:pt x="8674" y="9119"/>
                  </a:cubicBezTo>
                  <a:cubicBezTo>
                    <a:pt x="8346" y="9326"/>
                    <a:pt x="7990" y="9473"/>
                    <a:pt x="7615" y="9556"/>
                  </a:cubicBezTo>
                  <a:cubicBezTo>
                    <a:pt x="7529" y="9574"/>
                    <a:pt x="7469" y="9649"/>
                    <a:pt x="7469" y="9737"/>
                  </a:cubicBezTo>
                  <a:lnTo>
                    <a:pt x="7469" y="10679"/>
                  </a:lnTo>
                  <a:lnTo>
                    <a:pt x="6978" y="10679"/>
                  </a:lnTo>
                  <a:lnTo>
                    <a:pt x="6978" y="8575"/>
                  </a:lnTo>
                  <a:cubicBezTo>
                    <a:pt x="7482" y="8556"/>
                    <a:pt x="7967" y="8364"/>
                    <a:pt x="8351" y="8034"/>
                  </a:cubicBezTo>
                  <a:cubicBezTo>
                    <a:pt x="8428" y="7968"/>
                    <a:pt x="8438" y="7851"/>
                    <a:pt x="8372" y="7774"/>
                  </a:cubicBezTo>
                  <a:cubicBezTo>
                    <a:pt x="8337" y="7731"/>
                    <a:pt x="8285" y="7709"/>
                    <a:pt x="8234" y="7709"/>
                  </a:cubicBezTo>
                  <a:cubicBezTo>
                    <a:pt x="8193" y="7709"/>
                    <a:pt x="8151" y="7723"/>
                    <a:pt x="8118" y="7753"/>
                  </a:cubicBezTo>
                  <a:cubicBezTo>
                    <a:pt x="7798" y="8028"/>
                    <a:pt x="7396" y="8187"/>
                    <a:pt x="6978" y="8207"/>
                  </a:cubicBezTo>
                  <a:lnTo>
                    <a:pt x="6978" y="4370"/>
                  </a:lnTo>
                  <a:cubicBezTo>
                    <a:pt x="7983" y="4417"/>
                    <a:pt x="8788" y="5259"/>
                    <a:pt x="8788" y="6289"/>
                  </a:cubicBezTo>
                  <a:cubicBezTo>
                    <a:pt x="8788" y="6593"/>
                    <a:pt x="8720" y="6886"/>
                    <a:pt x="8584" y="7155"/>
                  </a:cubicBezTo>
                  <a:cubicBezTo>
                    <a:pt x="8538" y="7245"/>
                    <a:pt x="8574" y="7357"/>
                    <a:pt x="8663" y="7402"/>
                  </a:cubicBezTo>
                  <a:cubicBezTo>
                    <a:pt x="8690" y="7416"/>
                    <a:pt x="8718" y="7422"/>
                    <a:pt x="8746" y="7422"/>
                  </a:cubicBezTo>
                  <a:cubicBezTo>
                    <a:pt x="8812" y="7422"/>
                    <a:pt x="8875" y="7385"/>
                    <a:pt x="8906" y="7321"/>
                  </a:cubicBezTo>
                  <a:cubicBezTo>
                    <a:pt x="9067" y="6999"/>
                    <a:pt x="9150" y="6651"/>
                    <a:pt x="9150" y="6287"/>
                  </a:cubicBezTo>
                  <a:cubicBezTo>
                    <a:pt x="9150" y="5055"/>
                    <a:pt x="8184" y="4047"/>
                    <a:pt x="6978" y="4000"/>
                  </a:cubicBezTo>
                  <a:lnTo>
                    <a:pt x="6978" y="1896"/>
                  </a:lnTo>
                  <a:close/>
                  <a:moveTo>
                    <a:pt x="6583" y="10614"/>
                  </a:moveTo>
                  <a:lnTo>
                    <a:pt x="6583" y="11682"/>
                  </a:lnTo>
                  <a:cubicBezTo>
                    <a:pt x="6584" y="11979"/>
                    <a:pt x="6343" y="12220"/>
                    <a:pt x="6046" y="12220"/>
                  </a:cubicBezTo>
                  <a:lnTo>
                    <a:pt x="896" y="12220"/>
                  </a:lnTo>
                  <a:cubicBezTo>
                    <a:pt x="599" y="12220"/>
                    <a:pt x="358" y="11979"/>
                    <a:pt x="358" y="11682"/>
                  </a:cubicBezTo>
                  <a:lnTo>
                    <a:pt x="358" y="10614"/>
                  </a:lnTo>
                  <a:close/>
                  <a:moveTo>
                    <a:pt x="191" y="0"/>
                  </a:moveTo>
                  <a:cubicBezTo>
                    <a:pt x="85" y="0"/>
                    <a:pt x="1" y="85"/>
                    <a:pt x="1" y="191"/>
                  </a:cubicBezTo>
                  <a:lnTo>
                    <a:pt x="1" y="2189"/>
                  </a:lnTo>
                  <a:cubicBezTo>
                    <a:pt x="1" y="2200"/>
                    <a:pt x="4" y="2210"/>
                    <a:pt x="11" y="2217"/>
                  </a:cubicBezTo>
                  <a:cubicBezTo>
                    <a:pt x="66" y="2276"/>
                    <a:pt x="126" y="2300"/>
                    <a:pt x="180" y="2300"/>
                  </a:cubicBezTo>
                  <a:cubicBezTo>
                    <a:pt x="280" y="2300"/>
                    <a:pt x="360" y="2218"/>
                    <a:pt x="360" y="2116"/>
                  </a:cubicBezTo>
                  <a:lnTo>
                    <a:pt x="360" y="898"/>
                  </a:lnTo>
                  <a:cubicBezTo>
                    <a:pt x="360" y="602"/>
                    <a:pt x="601" y="361"/>
                    <a:pt x="898" y="361"/>
                  </a:cubicBezTo>
                  <a:lnTo>
                    <a:pt x="6049" y="361"/>
                  </a:lnTo>
                  <a:cubicBezTo>
                    <a:pt x="6345" y="361"/>
                    <a:pt x="6586" y="602"/>
                    <a:pt x="6586" y="898"/>
                  </a:cubicBezTo>
                  <a:lnTo>
                    <a:pt x="6586" y="10222"/>
                  </a:lnTo>
                  <a:lnTo>
                    <a:pt x="362" y="10222"/>
                  </a:lnTo>
                  <a:lnTo>
                    <a:pt x="362" y="2916"/>
                  </a:lnTo>
                  <a:cubicBezTo>
                    <a:pt x="362" y="2828"/>
                    <a:pt x="303" y="2746"/>
                    <a:pt x="217" y="2730"/>
                  </a:cubicBezTo>
                  <a:cubicBezTo>
                    <a:pt x="205" y="2727"/>
                    <a:pt x="193" y="2726"/>
                    <a:pt x="181" y="2726"/>
                  </a:cubicBezTo>
                  <a:cubicBezTo>
                    <a:pt x="82" y="2726"/>
                    <a:pt x="1" y="2809"/>
                    <a:pt x="1" y="2912"/>
                  </a:cubicBezTo>
                  <a:lnTo>
                    <a:pt x="1" y="11682"/>
                  </a:lnTo>
                  <a:cubicBezTo>
                    <a:pt x="1" y="12180"/>
                    <a:pt x="404" y="12581"/>
                    <a:pt x="899" y="12581"/>
                  </a:cubicBezTo>
                  <a:lnTo>
                    <a:pt x="6072" y="12581"/>
                  </a:lnTo>
                  <a:cubicBezTo>
                    <a:pt x="6572" y="12581"/>
                    <a:pt x="6978" y="12176"/>
                    <a:pt x="6978" y="11675"/>
                  </a:cubicBezTo>
                  <a:lnTo>
                    <a:pt x="6978" y="11042"/>
                  </a:lnTo>
                  <a:lnTo>
                    <a:pt x="7477" y="11042"/>
                  </a:lnTo>
                  <a:cubicBezTo>
                    <a:pt x="7671" y="11042"/>
                    <a:pt x="7831" y="10883"/>
                    <a:pt x="7831" y="10689"/>
                  </a:cubicBezTo>
                  <a:lnTo>
                    <a:pt x="7831" y="9850"/>
                  </a:lnTo>
                  <a:cubicBezTo>
                    <a:pt x="8148" y="9766"/>
                    <a:pt x="8452" y="9641"/>
                    <a:pt x="8737" y="9479"/>
                  </a:cubicBezTo>
                  <a:lnTo>
                    <a:pt x="9328" y="10062"/>
                  </a:lnTo>
                  <a:cubicBezTo>
                    <a:pt x="9397" y="10130"/>
                    <a:pt x="9488" y="10164"/>
                    <a:pt x="9579" y="10164"/>
                  </a:cubicBezTo>
                  <a:cubicBezTo>
                    <a:pt x="9669" y="10164"/>
                    <a:pt x="9760" y="10130"/>
                    <a:pt x="9829" y="10062"/>
                  </a:cubicBezTo>
                  <a:lnTo>
                    <a:pt x="10683" y="9221"/>
                  </a:lnTo>
                  <a:cubicBezTo>
                    <a:pt x="10734" y="9170"/>
                    <a:pt x="10774" y="9107"/>
                    <a:pt x="10786" y="9036"/>
                  </a:cubicBezTo>
                  <a:cubicBezTo>
                    <a:pt x="10808" y="8917"/>
                    <a:pt x="10772" y="8800"/>
                    <a:pt x="10688" y="8720"/>
                  </a:cubicBezTo>
                  <a:lnTo>
                    <a:pt x="10098" y="8137"/>
                  </a:lnTo>
                  <a:cubicBezTo>
                    <a:pt x="10263" y="7855"/>
                    <a:pt x="10388" y="7557"/>
                    <a:pt x="10473" y="7243"/>
                  </a:cubicBezTo>
                  <a:lnTo>
                    <a:pt x="11311" y="7243"/>
                  </a:lnTo>
                  <a:cubicBezTo>
                    <a:pt x="11507" y="7243"/>
                    <a:pt x="11665" y="7085"/>
                    <a:pt x="11665" y="6889"/>
                  </a:cubicBezTo>
                  <a:lnTo>
                    <a:pt x="11665" y="5694"/>
                  </a:lnTo>
                  <a:cubicBezTo>
                    <a:pt x="11663" y="5496"/>
                    <a:pt x="11504" y="5339"/>
                    <a:pt x="11308" y="5339"/>
                  </a:cubicBezTo>
                  <a:lnTo>
                    <a:pt x="10471" y="5339"/>
                  </a:lnTo>
                  <a:cubicBezTo>
                    <a:pt x="10387" y="5027"/>
                    <a:pt x="10260" y="4726"/>
                    <a:pt x="10095" y="4445"/>
                  </a:cubicBezTo>
                  <a:lnTo>
                    <a:pt x="10686" y="3862"/>
                  </a:lnTo>
                  <a:cubicBezTo>
                    <a:pt x="10769" y="3780"/>
                    <a:pt x="10806" y="3663"/>
                    <a:pt x="10784" y="3546"/>
                  </a:cubicBezTo>
                  <a:cubicBezTo>
                    <a:pt x="10770" y="3474"/>
                    <a:pt x="10732" y="3411"/>
                    <a:pt x="10680" y="3361"/>
                  </a:cubicBezTo>
                  <a:lnTo>
                    <a:pt x="9827" y="2519"/>
                  </a:lnTo>
                  <a:cubicBezTo>
                    <a:pt x="9758" y="2451"/>
                    <a:pt x="9667" y="2417"/>
                    <a:pt x="9576" y="2417"/>
                  </a:cubicBezTo>
                  <a:cubicBezTo>
                    <a:pt x="9486" y="2417"/>
                    <a:pt x="9395" y="2451"/>
                    <a:pt x="9325" y="2519"/>
                  </a:cubicBezTo>
                  <a:lnTo>
                    <a:pt x="8733" y="3103"/>
                  </a:lnTo>
                  <a:cubicBezTo>
                    <a:pt x="8450" y="2939"/>
                    <a:pt x="8146" y="2817"/>
                    <a:pt x="7827" y="2733"/>
                  </a:cubicBezTo>
                  <a:lnTo>
                    <a:pt x="7827" y="1839"/>
                  </a:lnTo>
                  <a:cubicBezTo>
                    <a:pt x="7827" y="1673"/>
                    <a:pt x="7693" y="1540"/>
                    <a:pt x="7528" y="1540"/>
                  </a:cubicBezTo>
                  <a:lnTo>
                    <a:pt x="6978" y="1540"/>
                  </a:lnTo>
                  <a:lnTo>
                    <a:pt x="6978" y="770"/>
                  </a:lnTo>
                  <a:cubicBezTo>
                    <a:pt x="6978" y="345"/>
                    <a:pt x="6633" y="0"/>
                    <a:pt x="62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3" name="Google Shape;1723;g31944fb1add_1_229"/>
            <p:cNvSpPr/>
            <p:nvPr/>
          </p:nvSpPr>
          <p:spPr>
            <a:xfrm>
              <a:off x="1605397" y="3773464"/>
              <a:ext cx="60881" cy="60843"/>
            </a:xfrm>
            <a:custGeom>
              <a:avLst/>
              <a:gdLst/>
              <a:ahLst/>
              <a:cxnLst/>
              <a:rect l="l" t="t" r="r" b="b"/>
              <a:pathLst>
                <a:path w="1607" h="1606" extrusionOk="0">
                  <a:moveTo>
                    <a:pt x="1246" y="360"/>
                  </a:moveTo>
                  <a:lnTo>
                    <a:pt x="1246" y="1245"/>
                  </a:lnTo>
                  <a:lnTo>
                    <a:pt x="361" y="1245"/>
                  </a:lnTo>
                  <a:lnTo>
                    <a:pt x="361" y="360"/>
                  </a:lnTo>
                  <a:close/>
                  <a:moveTo>
                    <a:pt x="246" y="0"/>
                  </a:moveTo>
                  <a:cubicBezTo>
                    <a:pt x="112" y="0"/>
                    <a:pt x="2" y="110"/>
                    <a:pt x="2" y="245"/>
                  </a:cubicBezTo>
                  <a:lnTo>
                    <a:pt x="2" y="1362"/>
                  </a:lnTo>
                  <a:cubicBezTo>
                    <a:pt x="0" y="1496"/>
                    <a:pt x="110" y="1606"/>
                    <a:pt x="245" y="1606"/>
                  </a:cubicBezTo>
                  <a:lnTo>
                    <a:pt x="1362" y="1606"/>
                  </a:lnTo>
                  <a:cubicBezTo>
                    <a:pt x="1497" y="1606"/>
                    <a:pt x="1607" y="1496"/>
                    <a:pt x="1607" y="1361"/>
                  </a:cubicBezTo>
                  <a:lnTo>
                    <a:pt x="1607" y="245"/>
                  </a:lnTo>
                  <a:cubicBezTo>
                    <a:pt x="1607" y="111"/>
                    <a:pt x="1497" y="0"/>
                    <a:pt x="13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4" name="Google Shape;1724;g31944fb1add_1_229"/>
            <p:cNvSpPr/>
            <p:nvPr/>
          </p:nvSpPr>
          <p:spPr>
            <a:xfrm>
              <a:off x="1677378" y="3773464"/>
              <a:ext cx="60881" cy="60843"/>
            </a:xfrm>
            <a:custGeom>
              <a:avLst/>
              <a:gdLst/>
              <a:ahLst/>
              <a:cxnLst/>
              <a:rect l="l" t="t" r="r" b="b"/>
              <a:pathLst>
                <a:path w="1607" h="1606" extrusionOk="0">
                  <a:moveTo>
                    <a:pt x="1246" y="360"/>
                  </a:moveTo>
                  <a:lnTo>
                    <a:pt x="1246" y="1245"/>
                  </a:lnTo>
                  <a:lnTo>
                    <a:pt x="361" y="1245"/>
                  </a:lnTo>
                  <a:lnTo>
                    <a:pt x="361" y="360"/>
                  </a:lnTo>
                  <a:close/>
                  <a:moveTo>
                    <a:pt x="246" y="0"/>
                  </a:moveTo>
                  <a:cubicBezTo>
                    <a:pt x="111" y="0"/>
                    <a:pt x="1" y="110"/>
                    <a:pt x="1" y="245"/>
                  </a:cubicBezTo>
                  <a:lnTo>
                    <a:pt x="1" y="1362"/>
                  </a:lnTo>
                  <a:cubicBezTo>
                    <a:pt x="1" y="1496"/>
                    <a:pt x="111" y="1606"/>
                    <a:pt x="245" y="1606"/>
                  </a:cubicBezTo>
                  <a:lnTo>
                    <a:pt x="1361" y="1606"/>
                  </a:lnTo>
                  <a:cubicBezTo>
                    <a:pt x="1497" y="1606"/>
                    <a:pt x="1607" y="1496"/>
                    <a:pt x="1607" y="1361"/>
                  </a:cubicBezTo>
                  <a:lnTo>
                    <a:pt x="1607" y="245"/>
                  </a:lnTo>
                  <a:cubicBezTo>
                    <a:pt x="1607" y="111"/>
                    <a:pt x="1497" y="0"/>
                    <a:pt x="1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5" name="Google Shape;1725;g31944fb1add_1_229"/>
            <p:cNvSpPr/>
            <p:nvPr/>
          </p:nvSpPr>
          <p:spPr>
            <a:xfrm>
              <a:off x="1749398" y="3773464"/>
              <a:ext cx="60881" cy="60843"/>
            </a:xfrm>
            <a:custGeom>
              <a:avLst/>
              <a:gdLst/>
              <a:ahLst/>
              <a:cxnLst/>
              <a:rect l="l" t="t" r="r" b="b"/>
              <a:pathLst>
                <a:path w="1607" h="1606" extrusionOk="0">
                  <a:moveTo>
                    <a:pt x="1246" y="360"/>
                  </a:moveTo>
                  <a:lnTo>
                    <a:pt x="1246" y="1245"/>
                  </a:lnTo>
                  <a:lnTo>
                    <a:pt x="361" y="1245"/>
                  </a:lnTo>
                  <a:lnTo>
                    <a:pt x="361" y="360"/>
                  </a:lnTo>
                  <a:close/>
                  <a:moveTo>
                    <a:pt x="246" y="0"/>
                  </a:moveTo>
                  <a:cubicBezTo>
                    <a:pt x="111" y="0"/>
                    <a:pt x="1" y="110"/>
                    <a:pt x="1" y="245"/>
                  </a:cubicBezTo>
                  <a:lnTo>
                    <a:pt x="1" y="1362"/>
                  </a:lnTo>
                  <a:cubicBezTo>
                    <a:pt x="1" y="1496"/>
                    <a:pt x="110" y="1606"/>
                    <a:pt x="245" y="1606"/>
                  </a:cubicBezTo>
                  <a:lnTo>
                    <a:pt x="1361" y="1606"/>
                  </a:lnTo>
                  <a:cubicBezTo>
                    <a:pt x="1497" y="1606"/>
                    <a:pt x="1606" y="1496"/>
                    <a:pt x="1606" y="1361"/>
                  </a:cubicBezTo>
                  <a:lnTo>
                    <a:pt x="1606" y="245"/>
                  </a:lnTo>
                  <a:cubicBezTo>
                    <a:pt x="1606" y="111"/>
                    <a:pt x="1497" y="0"/>
                    <a:pt x="1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6" name="Google Shape;1726;g31944fb1add_1_229"/>
            <p:cNvSpPr/>
            <p:nvPr/>
          </p:nvSpPr>
          <p:spPr>
            <a:xfrm>
              <a:off x="1605397" y="3851697"/>
              <a:ext cx="60881" cy="60805"/>
            </a:xfrm>
            <a:custGeom>
              <a:avLst/>
              <a:gdLst/>
              <a:ahLst/>
              <a:cxnLst/>
              <a:rect l="l" t="t" r="r" b="b"/>
              <a:pathLst>
                <a:path w="1607" h="1605" extrusionOk="0">
                  <a:moveTo>
                    <a:pt x="1246" y="361"/>
                  </a:moveTo>
                  <a:lnTo>
                    <a:pt x="1246" y="1246"/>
                  </a:lnTo>
                  <a:lnTo>
                    <a:pt x="361" y="1246"/>
                  </a:lnTo>
                  <a:lnTo>
                    <a:pt x="361" y="361"/>
                  </a:lnTo>
                  <a:close/>
                  <a:moveTo>
                    <a:pt x="246" y="0"/>
                  </a:moveTo>
                  <a:cubicBezTo>
                    <a:pt x="111" y="0"/>
                    <a:pt x="2" y="110"/>
                    <a:pt x="2" y="245"/>
                  </a:cubicBezTo>
                  <a:lnTo>
                    <a:pt x="2" y="1360"/>
                  </a:lnTo>
                  <a:cubicBezTo>
                    <a:pt x="0" y="1495"/>
                    <a:pt x="110" y="1605"/>
                    <a:pt x="246" y="1605"/>
                  </a:cubicBezTo>
                  <a:lnTo>
                    <a:pt x="1362" y="1605"/>
                  </a:lnTo>
                  <a:cubicBezTo>
                    <a:pt x="1497" y="1605"/>
                    <a:pt x="1607" y="1495"/>
                    <a:pt x="1607" y="1360"/>
                  </a:cubicBezTo>
                  <a:lnTo>
                    <a:pt x="1607" y="245"/>
                  </a:lnTo>
                  <a:cubicBezTo>
                    <a:pt x="1607" y="110"/>
                    <a:pt x="1497" y="0"/>
                    <a:pt x="13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7" name="Google Shape;1727;g31944fb1add_1_229"/>
            <p:cNvSpPr/>
            <p:nvPr/>
          </p:nvSpPr>
          <p:spPr>
            <a:xfrm>
              <a:off x="1677378" y="3851697"/>
              <a:ext cx="60881" cy="60805"/>
            </a:xfrm>
            <a:custGeom>
              <a:avLst/>
              <a:gdLst/>
              <a:ahLst/>
              <a:cxnLst/>
              <a:rect l="l" t="t" r="r" b="b"/>
              <a:pathLst>
                <a:path w="1607" h="1605" extrusionOk="0">
                  <a:moveTo>
                    <a:pt x="1246" y="361"/>
                  </a:moveTo>
                  <a:lnTo>
                    <a:pt x="1246" y="1246"/>
                  </a:lnTo>
                  <a:lnTo>
                    <a:pt x="361" y="1246"/>
                  </a:lnTo>
                  <a:lnTo>
                    <a:pt x="361" y="361"/>
                  </a:lnTo>
                  <a:close/>
                  <a:moveTo>
                    <a:pt x="246" y="0"/>
                  </a:moveTo>
                  <a:cubicBezTo>
                    <a:pt x="111" y="0"/>
                    <a:pt x="1" y="110"/>
                    <a:pt x="1" y="245"/>
                  </a:cubicBezTo>
                  <a:lnTo>
                    <a:pt x="1" y="1360"/>
                  </a:lnTo>
                  <a:cubicBezTo>
                    <a:pt x="1" y="1495"/>
                    <a:pt x="111" y="1605"/>
                    <a:pt x="246" y="1605"/>
                  </a:cubicBezTo>
                  <a:lnTo>
                    <a:pt x="1361" y="1605"/>
                  </a:lnTo>
                  <a:cubicBezTo>
                    <a:pt x="1497" y="1605"/>
                    <a:pt x="1607" y="1495"/>
                    <a:pt x="1607" y="1360"/>
                  </a:cubicBezTo>
                  <a:lnTo>
                    <a:pt x="1607" y="245"/>
                  </a:lnTo>
                  <a:cubicBezTo>
                    <a:pt x="1607" y="110"/>
                    <a:pt x="1497" y="0"/>
                    <a:pt x="1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28" name="Google Shape;1728;g31944fb1add_1_229"/>
            <p:cNvSpPr/>
            <p:nvPr/>
          </p:nvSpPr>
          <p:spPr>
            <a:xfrm>
              <a:off x="1749398" y="3851697"/>
              <a:ext cx="60881" cy="60805"/>
            </a:xfrm>
            <a:custGeom>
              <a:avLst/>
              <a:gdLst/>
              <a:ahLst/>
              <a:cxnLst/>
              <a:rect l="l" t="t" r="r" b="b"/>
              <a:pathLst>
                <a:path w="1607" h="1605" extrusionOk="0">
                  <a:moveTo>
                    <a:pt x="1246" y="361"/>
                  </a:moveTo>
                  <a:lnTo>
                    <a:pt x="1246" y="1246"/>
                  </a:lnTo>
                  <a:lnTo>
                    <a:pt x="361" y="1246"/>
                  </a:lnTo>
                  <a:lnTo>
                    <a:pt x="361" y="361"/>
                  </a:lnTo>
                  <a:close/>
                  <a:moveTo>
                    <a:pt x="246" y="0"/>
                  </a:moveTo>
                  <a:cubicBezTo>
                    <a:pt x="111" y="0"/>
                    <a:pt x="1" y="110"/>
                    <a:pt x="1" y="245"/>
                  </a:cubicBezTo>
                  <a:lnTo>
                    <a:pt x="1" y="1360"/>
                  </a:lnTo>
                  <a:cubicBezTo>
                    <a:pt x="1" y="1495"/>
                    <a:pt x="110" y="1605"/>
                    <a:pt x="246" y="1605"/>
                  </a:cubicBezTo>
                  <a:lnTo>
                    <a:pt x="1361" y="1605"/>
                  </a:lnTo>
                  <a:cubicBezTo>
                    <a:pt x="1497" y="1605"/>
                    <a:pt x="1606" y="1495"/>
                    <a:pt x="1606" y="1360"/>
                  </a:cubicBezTo>
                  <a:lnTo>
                    <a:pt x="1606" y="245"/>
                  </a:lnTo>
                  <a:cubicBezTo>
                    <a:pt x="1606" y="110"/>
                    <a:pt x="1497" y="0"/>
                    <a:pt x="1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g31944fb1add_1_300"/>
          <p:cNvSpPr txBox="1">
            <a:spLocks noGrp="1"/>
          </p:cNvSpPr>
          <p:nvPr>
            <p:ph type="title"/>
          </p:nvPr>
        </p:nvSpPr>
        <p:spPr>
          <a:xfrm>
            <a:off x="720000" y="3908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latin typeface="Arial"/>
                <a:ea typeface="Arial"/>
                <a:cs typeface="Arial"/>
                <a:sym typeface="Arial"/>
              </a:rPr>
              <a:t>02. Mô tả về sản phẩm</a:t>
            </a:r>
            <a:endParaRPr dirty="0">
              <a:latin typeface="Arial"/>
              <a:ea typeface="Arial"/>
              <a:cs typeface="Arial"/>
              <a:sym typeface="Arial"/>
            </a:endParaRPr>
          </a:p>
        </p:txBody>
      </p:sp>
      <p:sp>
        <p:nvSpPr>
          <p:cNvPr id="1734" name="Google Shape;1734;g31944fb1add_1_300"/>
          <p:cNvSpPr txBox="1">
            <a:spLocks noGrp="1"/>
          </p:cNvSpPr>
          <p:nvPr>
            <p:ph type="subTitle" idx="6"/>
          </p:nvPr>
        </p:nvSpPr>
        <p:spPr>
          <a:xfrm>
            <a:off x="6469200" y="1465675"/>
            <a:ext cx="2225700" cy="615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Tính Năng Kết Hợp với Cửa Hàng</a:t>
            </a:r>
            <a:endParaRPr sz="1400" dirty="0">
              <a:latin typeface="Arial"/>
              <a:ea typeface="Arial"/>
              <a:cs typeface="Arial"/>
              <a:sym typeface="Arial"/>
            </a:endParaRPr>
          </a:p>
        </p:txBody>
      </p:sp>
      <p:sp>
        <p:nvSpPr>
          <p:cNvPr id="1735" name="Google Shape;1735;g31944fb1add_1_300"/>
          <p:cNvSpPr txBox="1">
            <a:spLocks noGrp="1"/>
          </p:cNvSpPr>
          <p:nvPr>
            <p:ph type="subTitle" idx="1"/>
          </p:nvPr>
        </p:nvSpPr>
        <p:spPr>
          <a:xfrm>
            <a:off x="741438" y="2027700"/>
            <a:ext cx="19818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000000"/>
                </a:solidFill>
                <a:latin typeface="Arial"/>
                <a:ea typeface="Arial"/>
                <a:cs typeface="Arial"/>
                <a:sym typeface="Arial"/>
              </a:rPr>
              <a:t>Chia sẻ giám sát với người thân/bạn bè.</a:t>
            </a:r>
            <a:endParaRPr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736" name="Google Shape;1736;g31944fb1add_1_300"/>
          <p:cNvSpPr txBox="1">
            <a:spLocks noGrp="1"/>
          </p:cNvSpPr>
          <p:nvPr>
            <p:ph type="subTitle" idx="2"/>
          </p:nvPr>
        </p:nvSpPr>
        <p:spPr>
          <a:xfrm>
            <a:off x="3591226" y="1960325"/>
            <a:ext cx="25863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000000"/>
                </a:solidFill>
                <a:latin typeface="Arial"/>
                <a:ea typeface="Arial"/>
                <a:cs typeface="Arial"/>
                <a:sym typeface="Arial"/>
              </a:rPr>
              <a:t>Cung cấp kiến thức và mẹo chăm sóc.</a:t>
            </a:r>
            <a:endParaRPr dirty="0">
              <a:solidFill>
                <a:srgbClr val="000000"/>
              </a:solidFill>
              <a:latin typeface="Arial"/>
              <a:ea typeface="Arial"/>
              <a:cs typeface="Arial"/>
              <a:sym typeface="Arial"/>
            </a:endParaRPr>
          </a:p>
          <a:p>
            <a:pPr marL="0" lvl="0" indent="0" algn="just" rtl="0">
              <a:spcBef>
                <a:spcPts val="0"/>
              </a:spcBef>
              <a:spcAft>
                <a:spcPts val="0"/>
              </a:spcAft>
              <a:buNone/>
            </a:pPr>
            <a:r>
              <a:rPr lang="en" dirty="0">
                <a:solidFill>
                  <a:srgbClr val="000000"/>
                </a:solidFill>
                <a:latin typeface="Arial"/>
                <a:ea typeface="Arial"/>
                <a:cs typeface="Arial"/>
                <a:sym typeface="Arial"/>
              </a:rPr>
              <a:t>Hỗ trợ từ trung tâm thú y.</a:t>
            </a:r>
            <a:endParaRPr dirty="0">
              <a:solidFill>
                <a:srgbClr val="000000"/>
              </a:solidFill>
              <a:latin typeface="Arial"/>
              <a:ea typeface="Arial"/>
              <a:cs typeface="Arial"/>
              <a:sym typeface="Arial"/>
            </a:endParaRPr>
          </a:p>
          <a:p>
            <a:pPr marL="0" lvl="0" indent="0" algn="just" rtl="0">
              <a:lnSpc>
                <a:spcPct val="115000"/>
              </a:lnSpc>
              <a:spcBef>
                <a:spcPts val="0"/>
              </a:spcBef>
              <a:spcAft>
                <a:spcPts val="0"/>
              </a:spcAft>
              <a:buSzPts val="1400"/>
              <a:buNone/>
            </a:pPr>
            <a:endParaRPr dirty="0">
              <a:latin typeface="Arial"/>
              <a:ea typeface="Arial"/>
              <a:cs typeface="Arial"/>
              <a:sym typeface="Arial"/>
            </a:endParaRPr>
          </a:p>
        </p:txBody>
      </p:sp>
      <p:sp>
        <p:nvSpPr>
          <p:cNvPr id="1737" name="Google Shape;1737;g31944fb1add_1_300"/>
          <p:cNvSpPr txBox="1">
            <a:spLocks noGrp="1"/>
          </p:cNvSpPr>
          <p:nvPr>
            <p:ph type="subTitle" idx="3"/>
          </p:nvPr>
        </p:nvSpPr>
        <p:spPr>
          <a:xfrm>
            <a:off x="6469202" y="1960325"/>
            <a:ext cx="22257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rgbClr val="000000"/>
                </a:solidFill>
                <a:latin typeface="Arial"/>
                <a:ea typeface="Arial"/>
                <a:cs typeface="Arial"/>
                <a:sym typeface="Arial"/>
              </a:rPr>
              <a:t>Kết nối sản phẩm tiện lợi.</a:t>
            </a:r>
            <a:endParaRPr dirty="0">
              <a:solidFill>
                <a:srgbClr val="000000"/>
              </a:solidFill>
              <a:latin typeface="Arial"/>
              <a:ea typeface="Arial"/>
              <a:cs typeface="Arial"/>
              <a:sym typeface="Arial"/>
            </a:endParaRPr>
          </a:p>
          <a:p>
            <a:pPr marL="0" lvl="0" indent="0" algn="just" rtl="0">
              <a:spcBef>
                <a:spcPts val="0"/>
              </a:spcBef>
              <a:spcAft>
                <a:spcPts val="0"/>
              </a:spcAft>
              <a:buNone/>
            </a:pPr>
            <a:r>
              <a:rPr lang="en" dirty="0">
                <a:solidFill>
                  <a:srgbClr val="000000"/>
                </a:solidFill>
                <a:latin typeface="Arial"/>
                <a:ea typeface="Arial"/>
                <a:cs typeface="Arial"/>
                <a:sym typeface="Arial"/>
              </a:rPr>
              <a:t>Trải nghiệm mua sắm nhanh chóng.</a:t>
            </a:r>
            <a:endParaRPr dirty="0">
              <a:solidFill>
                <a:srgbClr val="000000"/>
              </a:solidFill>
              <a:latin typeface="Arial"/>
              <a:ea typeface="Arial"/>
              <a:cs typeface="Arial"/>
              <a:sym typeface="Arial"/>
            </a:endParaRPr>
          </a:p>
          <a:p>
            <a:pPr marL="0" lvl="0" indent="0" algn="just" rtl="0">
              <a:spcBef>
                <a:spcPts val="0"/>
              </a:spcBef>
              <a:spcAft>
                <a:spcPts val="0"/>
              </a:spcAft>
              <a:buClr>
                <a:srgbClr val="000000"/>
              </a:buClr>
              <a:buSzPts val="6200"/>
              <a:buFont typeface="Arial"/>
              <a:buNone/>
            </a:pPr>
            <a:endParaRPr dirty="0">
              <a:solidFill>
                <a:srgbClr val="000000"/>
              </a:solidFill>
              <a:latin typeface="Arial"/>
              <a:ea typeface="Arial"/>
              <a:cs typeface="Arial"/>
              <a:sym typeface="Arial"/>
            </a:endParaRPr>
          </a:p>
          <a:p>
            <a:pPr marL="0" lvl="0" indent="0" algn="just" rtl="0">
              <a:spcBef>
                <a:spcPts val="0"/>
              </a:spcBef>
              <a:spcAft>
                <a:spcPts val="0"/>
              </a:spcAft>
              <a:buSzPts val="1400"/>
              <a:buNone/>
            </a:pPr>
            <a:endParaRPr dirty="0">
              <a:latin typeface="Arial"/>
              <a:ea typeface="Arial"/>
              <a:cs typeface="Arial"/>
              <a:sym typeface="Arial"/>
            </a:endParaRPr>
          </a:p>
          <a:p>
            <a:pPr marL="0" lvl="0" indent="0" algn="just" rtl="0">
              <a:lnSpc>
                <a:spcPct val="115000"/>
              </a:lnSpc>
              <a:spcBef>
                <a:spcPts val="0"/>
              </a:spcBef>
              <a:spcAft>
                <a:spcPts val="0"/>
              </a:spcAft>
              <a:buSzPts val="1400"/>
              <a:buNone/>
            </a:pPr>
            <a:endParaRPr dirty="0">
              <a:solidFill>
                <a:srgbClr val="000000"/>
              </a:solidFill>
              <a:latin typeface="Arial"/>
              <a:ea typeface="Arial"/>
              <a:cs typeface="Arial"/>
              <a:sym typeface="Arial"/>
            </a:endParaRPr>
          </a:p>
        </p:txBody>
      </p:sp>
      <p:sp>
        <p:nvSpPr>
          <p:cNvPr id="1738" name="Google Shape;1738;g31944fb1add_1_300"/>
          <p:cNvSpPr txBox="1">
            <a:spLocks noGrp="1"/>
          </p:cNvSpPr>
          <p:nvPr>
            <p:ph type="subTitle" idx="4"/>
          </p:nvPr>
        </p:nvSpPr>
        <p:spPr>
          <a:xfrm>
            <a:off x="741438" y="1465675"/>
            <a:ext cx="2332500" cy="402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a:solidFill>
                  <a:srgbClr val="000000"/>
                </a:solidFill>
                <a:latin typeface="Arial"/>
                <a:ea typeface="Arial"/>
                <a:cs typeface="Arial"/>
                <a:sym typeface="Arial"/>
              </a:rPr>
              <a:t>Chia Sẻ Quyền Truy Cập</a:t>
            </a:r>
            <a:endParaRPr sz="1400">
              <a:latin typeface="Arial"/>
              <a:ea typeface="Arial"/>
              <a:cs typeface="Arial"/>
              <a:sym typeface="Arial"/>
            </a:endParaRPr>
          </a:p>
        </p:txBody>
      </p:sp>
      <p:sp>
        <p:nvSpPr>
          <p:cNvPr id="1739" name="Google Shape;1739;g31944fb1add_1_300"/>
          <p:cNvSpPr txBox="1">
            <a:spLocks noGrp="1"/>
          </p:cNvSpPr>
          <p:nvPr>
            <p:ph type="subTitle" idx="5"/>
          </p:nvPr>
        </p:nvSpPr>
        <p:spPr>
          <a:xfrm>
            <a:off x="3514425" y="1352300"/>
            <a:ext cx="2514300" cy="720300"/>
          </a:xfrm>
          <a:prstGeom prst="rect">
            <a:avLst/>
          </a:prstGeom>
          <a:noFill/>
          <a:ln>
            <a:noFill/>
          </a:ln>
        </p:spPr>
        <p:txBody>
          <a:bodyPr spcFirstLastPara="1" wrap="square" lIns="91425" tIns="91425" rIns="91425" bIns="91425" anchor="b" anchorCtr="0">
            <a:noAutofit/>
          </a:bodyPr>
          <a:lstStyle/>
          <a:p>
            <a:pPr marL="0" lvl="0" indent="0" algn="just" rtl="0">
              <a:lnSpc>
                <a:spcPct val="115000"/>
              </a:lnSpc>
              <a:spcBef>
                <a:spcPts val="0"/>
              </a:spcBef>
              <a:spcAft>
                <a:spcPts val="0"/>
              </a:spcAft>
              <a:buSzPts val="2400"/>
              <a:buNone/>
            </a:pPr>
            <a:r>
              <a:rPr lang="en" sz="1400" dirty="0">
                <a:solidFill>
                  <a:srgbClr val="000000"/>
                </a:solidFill>
                <a:latin typeface="Arial"/>
                <a:ea typeface="Arial"/>
                <a:cs typeface="Arial"/>
                <a:sym typeface="Arial"/>
              </a:rPr>
              <a:t>Hướng Dẫn Sử Dụng và Giáo Dục về Thú Cưng</a:t>
            </a:r>
            <a:endParaRPr sz="1400" dirty="0">
              <a:latin typeface="Arial"/>
              <a:ea typeface="Arial"/>
              <a:cs typeface="Arial"/>
              <a:sym typeface="Arial"/>
            </a:endParaRPr>
          </a:p>
        </p:txBody>
      </p:sp>
      <p:pic>
        <p:nvPicPr>
          <p:cNvPr id="1740" name="Google Shape;1740;g31944fb1add_1_300"/>
          <p:cNvPicPr preferRelativeResize="0"/>
          <p:nvPr/>
        </p:nvPicPr>
        <p:blipFill>
          <a:blip r:embed="rId3">
            <a:alphaModFix/>
          </a:blip>
          <a:stretch>
            <a:fillRect/>
          </a:stretch>
        </p:blipFill>
        <p:spPr>
          <a:xfrm>
            <a:off x="600725" y="3118675"/>
            <a:ext cx="2586349" cy="1648724"/>
          </a:xfrm>
          <a:prstGeom prst="rect">
            <a:avLst/>
          </a:prstGeom>
          <a:noFill/>
          <a:ln>
            <a:noFill/>
          </a:ln>
        </p:spPr>
      </p:pic>
      <p:pic>
        <p:nvPicPr>
          <p:cNvPr id="1741" name="Google Shape;1741;g31944fb1add_1_300"/>
          <p:cNvPicPr preferRelativeResize="0"/>
          <p:nvPr/>
        </p:nvPicPr>
        <p:blipFill>
          <a:blip r:embed="rId4">
            <a:alphaModFix/>
          </a:blip>
          <a:stretch>
            <a:fillRect/>
          </a:stretch>
        </p:blipFill>
        <p:spPr>
          <a:xfrm>
            <a:off x="3514425" y="3118675"/>
            <a:ext cx="2739900" cy="1648724"/>
          </a:xfrm>
          <a:prstGeom prst="rect">
            <a:avLst/>
          </a:prstGeom>
          <a:noFill/>
          <a:ln>
            <a:noFill/>
          </a:ln>
        </p:spPr>
      </p:pic>
      <p:pic>
        <p:nvPicPr>
          <p:cNvPr id="1742" name="Google Shape;1742;g31944fb1add_1_300"/>
          <p:cNvPicPr preferRelativeResize="0"/>
          <p:nvPr/>
        </p:nvPicPr>
        <p:blipFill>
          <a:blip r:embed="rId5">
            <a:alphaModFix/>
          </a:blip>
          <a:stretch>
            <a:fillRect/>
          </a:stretch>
        </p:blipFill>
        <p:spPr>
          <a:xfrm>
            <a:off x="6775274" y="3118675"/>
            <a:ext cx="1648726" cy="1648726"/>
          </a:xfrm>
          <a:prstGeom prst="rect">
            <a:avLst/>
          </a:prstGeom>
          <a:noFill/>
          <a:ln>
            <a:noFill/>
          </a:ln>
        </p:spPr>
      </p:pic>
      <p:grpSp>
        <p:nvGrpSpPr>
          <p:cNvPr id="1743" name="Google Shape;1743;g31944fb1add_1_300"/>
          <p:cNvGrpSpPr/>
          <p:nvPr/>
        </p:nvGrpSpPr>
        <p:grpSpPr>
          <a:xfrm>
            <a:off x="779264" y="1013431"/>
            <a:ext cx="449570" cy="402311"/>
            <a:chOff x="6364927" y="3740390"/>
            <a:chExt cx="476593" cy="455567"/>
          </a:xfrm>
        </p:grpSpPr>
        <p:sp>
          <p:nvSpPr>
            <p:cNvPr id="1744" name="Google Shape;1744;g31944fb1add_1_300"/>
            <p:cNvSpPr/>
            <p:nvPr/>
          </p:nvSpPr>
          <p:spPr>
            <a:xfrm>
              <a:off x="6465929" y="4095562"/>
              <a:ext cx="27201" cy="13676"/>
            </a:xfrm>
            <a:custGeom>
              <a:avLst/>
              <a:gdLst/>
              <a:ahLst/>
              <a:cxnLst/>
              <a:rect l="l" t="t" r="r" b="b"/>
              <a:pathLst>
                <a:path w="718" h="361" extrusionOk="0">
                  <a:moveTo>
                    <a:pt x="197" y="0"/>
                  </a:moveTo>
                  <a:cubicBezTo>
                    <a:pt x="102" y="0"/>
                    <a:pt x="17" y="70"/>
                    <a:pt x="8" y="164"/>
                  </a:cubicBezTo>
                  <a:cubicBezTo>
                    <a:pt x="1" y="272"/>
                    <a:pt x="85" y="361"/>
                    <a:pt x="190" y="361"/>
                  </a:cubicBezTo>
                  <a:lnTo>
                    <a:pt x="519" y="361"/>
                  </a:lnTo>
                  <a:cubicBezTo>
                    <a:pt x="615" y="361"/>
                    <a:pt x="700" y="292"/>
                    <a:pt x="708" y="197"/>
                  </a:cubicBezTo>
                  <a:cubicBezTo>
                    <a:pt x="717" y="90"/>
                    <a:pt x="634" y="0"/>
                    <a:pt x="5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45" name="Google Shape;1745;g31944fb1add_1_300"/>
            <p:cNvSpPr/>
            <p:nvPr/>
          </p:nvSpPr>
          <p:spPr>
            <a:xfrm>
              <a:off x="6713090" y="4148980"/>
              <a:ext cx="27239" cy="13676"/>
            </a:xfrm>
            <a:custGeom>
              <a:avLst/>
              <a:gdLst/>
              <a:ahLst/>
              <a:cxnLst/>
              <a:rect l="l" t="t" r="r" b="b"/>
              <a:pathLst>
                <a:path w="719" h="361" extrusionOk="0">
                  <a:moveTo>
                    <a:pt x="198" y="0"/>
                  </a:moveTo>
                  <a:cubicBezTo>
                    <a:pt x="103" y="0"/>
                    <a:pt x="18" y="70"/>
                    <a:pt x="9" y="165"/>
                  </a:cubicBezTo>
                  <a:cubicBezTo>
                    <a:pt x="1" y="270"/>
                    <a:pt x="85" y="361"/>
                    <a:pt x="189" y="361"/>
                  </a:cubicBezTo>
                  <a:lnTo>
                    <a:pt x="520" y="361"/>
                  </a:lnTo>
                  <a:cubicBezTo>
                    <a:pt x="616" y="361"/>
                    <a:pt x="701" y="291"/>
                    <a:pt x="709" y="197"/>
                  </a:cubicBezTo>
                  <a:cubicBezTo>
                    <a:pt x="718" y="89"/>
                    <a:pt x="634" y="0"/>
                    <a:pt x="5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46" name="Google Shape;1746;g31944fb1add_1_300"/>
            <p:cNvSpPr/>
            <p:nvPr/>
          </p:nvSpPr>
          <p:spPr>
            <a:xfrm>
              <a:off x="6364927" y="3740390"/>
              <a:ext cx="476593" cy="455567"/>
            </a:xfrm>
            <a:custGeom>
              <a:avLst/>
              <a:gdLst/>
              <a:ahLst/>
              <a:cxnLst/>
              <a:rect l="l" t="t" r="r" b="b"/>
              <a:pathLst>
                <a:path w="12580" h="12025" extrusionOk="0">
                  <a:moveTo>
                    <a:pt x="7995" y="2735"/>
                  </a:moveTo>
                  <a:cubicBezTo>
                    <a:pt x="8050" y="2735"/>
                    <a:pt x="8105" y="2753"/>
                    <a:pt x="8151" y="2791"/>
                  </a:cubicBezTo>
                  <a:lnTo>
                    <a:pt x="9383" y="3794"/>
                  </a:lnTo>
                  <a:cubicBezTo>
                    <a:pt x="9472" y="3867"/>
                    <a:pt x="9502" y="3995"/>
                    <a:pt x="9442" y="4108"/>
                  </a:cubicBezTo>
                  <a:cubicBezTo>
                    <a:pt x="9429" y="4132"/>
                    <a:pt x="9411" y="4153"/>
                    <a:pt x="9390" y="4170"/>
                  </a:cubicBezTo>
                  <a:lnTo>
                    <a:pt x="8149" y="5156"/>
                  </a:lnTo>
                  <a:cubicBezTo>
                    <a:pt x="8104" y="5191"/>
                    <a:pt x="8051" y="5209"/>
                    <a:pt x="7995" y="5209"/>
                  </a:cubicBezTo>
                  <a:cubicBezTo>
                    <a:pt x="7968" y="5209"/>
                    <a:pt x="7941" y="5205"/>
                    <a:pt x="7914" y="5197"/>
                  </a:cubicBezTo>
                  <a:cubicBezTo>
                    <a:pt x="7903" y="5192"/>
                    <a:pt x="7890" y="5187"/>
                    <a:pt x="7879" y="5181"/>
                  </a:cubicBezTo>
                  <a:cubicBezTo>
                    <a:pt x="7785" y="5127"/>
                    <a:pt x="7740" y="5033"/>
                    <a:pt x="7752" y="4936"/>
                  </a:cubicBezTo>
                  <a:cubicBezTo>
                    <a:pt x="7759" y="4871"/>
                    <a:pt x="7791" y="4812"/>
                    <a:pt x="7843" y="4771"/>
                  </a:cubicBezTo>
                  <a:lnTo>
                    <a:pt x="8110" y="4559"/>
                  </a:lnTo>
                  <a:cubicBezTo>
                    <a:pt x="8200" y="4486"/>
                    <a:pt x="8210" y="4342"/>
                    <a:pt x="8099" y="4259"/>
                  </a:cubicBezTo>
                  <a:cubicBezTo>
                    <a:pt x="8072" y="4239"/>
                    <a:pt x="8041" y="4230"/>
                    <a:pt x="8008" y="4230"/>
                  </a:cubicBezTo>
                  <a:lnTo>
                    <a:pt x="5386" y="4230"/>
                  </a:lnTo>
                  <a:cubicBezTo>
                    <a:pt x="5322" y="4230"/>
                    <a:pt x="5260" y="4202"/>
                    <a:pt x="5224" y="4148"/>
                  </a:cubicBezTo>
                  <a:cubicBezTo>
                    <a:pt x="5088" y="3950"/>
                    <a:pt x="5228" y="3740"/>
                    <a:pt x="5416" y="3740"/>
                  </a:cubicBezTo>
                  <a:lnTo>
                    <a:pt x="8034" y="3740"/>
                  </a:lnTo>
                  <a:cubicBezTo>
                    <a:pt x="8066" y="3740"/>
                    <a:pt x="8097" y="3730"/>
                    <a:pt x="8124" y="3710"/>
                  </a:cubicBezTo>
                  <a:cubicBezTo>
                    <a:pt x="8234" y="3629"/>
                    <a:pt x="8225" y="3484"/>
                    <a:pt x="8136" y="3412"/>
                  </a:cubicBezTo>
                  <a:lnTo>
                    <a:pt x="7841" y="3171"/>
                  </a:lnTo>
                  <a:cubicBezTo>
                    <a:pt x="7736" y="3086"/>
                    <a:pt x="7720" y="2930"/>
                    <a:pt x="7805" y="2825"/>
                  </a:cubicBezTo>
                  <a:cubicBezTo>
                    <a:pt x="7853" y="2766"/>
                    <a:pt x="7924" y="2735"/>
                    <a:pt x="7995" y="2735"/>
                  </a:cubicBezTo>
                  <a:close/>
                  <a:moveTo>
                    <a:pt x="6517" y="4592"/>
                  </a:moveTo>
                  <a:lnTo>
                    <a:pt x="6517" y="5739"/>
                  </a:lnTo>
                  <a:lnTo>
                    <a:pt x="6059" y="5739"/>
                  </a:lnTo>
                  <a:lnTo>
                    <a:pt x="6059" y="4592"/>
                  </a:lnTo>
                  <a:close/>
                  <a:moveTo>
                    <a:pt x="5224" y="366"/>
                  </a:moveTo>
                  <a:cubicBezTo>
                    <a:pt x="5465" y="366"/>
                    <a:pt x="5662" y="562"/>
                    <a:pt x="5662" y="804"/>
                  </a:cubicBezTo>
                  <a:lnTo>
                    <a:pt x="5662" y="3380"/>
                  </a:lnTo>
                  <a:lnTo>
                    <a:pt x="5413" y="3380"/>
                  </a:lnTo>
                  <a:cubicBezTo>
                    <a:pt x="5085" y="3380"/>
                    <a:pt x="4804" y="3636"/>
                    <a:pt x="4792" y="3965"/>
                  </a:cubicBezTo>
                  <a:cubicBezTo>
                    <a:pt x="4779" y="4309"/>
                    <a:pt x="5056" y="4593"/>
                    <a:pt x="5397" y="4593"/>
                  </a:cubicBezTo>
                  <a:lnTo>
                    <a:pt x="5662" y="4593"/>
                  </a:lnTo>
                  <a:lnTo>
                    <a:pt x="5662" y="5740"/>
                  </a:lnTo>
                  <a:lnTo>
                    <a:pt x="5044" y="5740"/>
                  </a:lnTo>
                  <a:cubicBezTo>
                    <a:pt x="5119" y="5650"/>
                    <a:pt x="5165" y="5538"/>
                    <a:pt x="5177" y="5420"/>
                  </a:cubicBezTo>
                  <a:cubicBezTo>
                    <a:pt x="5193" y="5259"/>
                    <a:pt x="5148" y="5103"/>
                    <a:pt x="5046" y="4980"/>
                  </a:cubicBezTo>
                  <a:cubicBezTo>
                    <a:pt x="4927" y="4834"/>
                    <a:pt x="4753" y="4758"/>
                    <a:pt x="4578" y="4758"/>
                  </a:cubicBezTo>
                  <a:cubicBezTo>
                    <a:pt x="4445" y="4758"/>
                    <a:pt x="4311" y="4802"/>
                    <a:pt x="4200" y="4893"/>
                  </a:cubicBezTo>
                  <a:lnTo>
                    <a:pt x="3892" y="5143"/>
                  </a:lnTo>
                  <a:cubicBezTo>
                    <a:pt x="3811" y="5210"/>
                    <a:pt x="3802" y="5332"/>
                    <a:pt x="3878" y="5409"/>
                  </a:cubicBezTo>
                  <a:cubicBezTo>
                    <a:pt x="3912" y="5444"/>
                    <a:pt x="3958" y="5461"/>
                    <a:pt x="4004" y="5461"/>
                  </a:cubicBezTo>
                  <a:cubicBezTo>
                    <a:pt x="4048" y="5461"/>
                    <a:pt x="4092" y="5446"/>
                    <a:pt x="4128" y="5417"/>
                  </a:cubicBezTo>
                  <a:lnTo>
                    <a:pt x="4428" y="5171"/>
                  </a:lnTo>
                  <a:cubicBezTo>
                    <a:pt x="4472" y="5135"/>
                    <a:pt x="4525" y="5118"/>
                    <a:pt x="4578" y="5118"/>
                  </a:cubicBezTo>
                  <a:cubicBezTo>
                    <a:pt x="4657" y="5118"/>
                    <a:pt x="4736" y="5157"/>
                    <a:pt x="4783" y="5231"/>
                  </a:cubicBezTo>
                  <a:cubicBezTo>
                    <a:pt x="4848" y="5336"/>
                    <a:pt x="4818" y="5473"/>
                    <a:pt x="4722" y="5552"/>
                  </a:cubicBezTo>
                  <a:lnTo>
                    <a:pt x="4442" y="5781"/>
                  </a:lnTo>
                  <a:cubicBezTo>
                    <a:pt x="4373" y="5836"/>
                    <a:pt x="4354" y="5936"/>
                    <a:pt x="4402" y="6017"/>
                  </a:cubicBezTo>
                  <a:cubicBezTo>
                    <a:pt x="4437" y="6071"/>
                    <a:pt x="4500" y="6101"/>
                    <a:pt x="4564" y="6101"/>
                  </a:cubicBezTo>
                  <a:lnTo>
                    <a:pt x="7156" y="6101"/>
                  </a:lnTo>
                  <a:cubicBezTo>
                    <a:pt x="7272" y="6101"/>
                    <a:pt x="7379" y="6179"/>
                    <a:pt x="7403" y="6292"/>
                  </a:cubicBezTo>
                  <a:cubicBezTo>
                    <a:pt x="7439" y="6452"/>
                    <a:pt x="7317" y="6594"/>
                    <a:pt x="7164" y="6594"/>
                  </a:cubicBezTo>
                  <a:lnTo>
                    <a:pt x="4579" y="6594"/>
                  </a:lnTo>
                  <a:lnTo>
                    <a:pt x="4579" y="6591"/>
                  </a:lnTo>
                  <a:cubicBezTo>
                    <a:pt x="4501" y="6606"/>
                    <a:pt x="4432" y="6657"/>
                    <a:pt x="4406" y="6731"/>
                  </a:cubicBezTo>
                  <a:cubicBezTo>
                    <a:pt x="4379" y="6805"/>
                    <a:pt x="4402" y="6887"/>
                    <a:pt x="4464" y="6936"/>
                  </a:cubicBezTo>
                  <a:lnTo>
                    <a:pt x="4731" y="7149"/>
                  </a:lnTo>
                  <a:cubicBezTo>
                    <a:pt x="4837" y="7233"/>
                    <a:pt x="4855" y="7389"/>
                    <a:pt x="4771" y="7494"/>
                  </a:cubicBezTo>
                  <a:cubicBezTo>
                    <a:pt x="4724" y="7553"/>
                    <a:pt x="4654" y="7588"/>
                    <a:pt x="4578" y="7588"/>
                  </a:cubicBezTo>
                  <a:cubicBezTo>
                    <a:pt x="4522" y="7588"/>
                    <a:pt x="4469" y="7569"/>
                    <a:pt x="4424" y="7533"/>
                  </a:cubicBezTo>
                  <a:lnTo>
                    <a:pt x="3193" y="6554"/>
                  </a:lnTo>
                  <a:cubicBezTo>
                    <a:pt x="3134" y="6509"/>
                    <a:pt x="3100" y="6438"/>
                    <a:pt x="3100" y="6363"/>
                  </a:cubicBezTo>
                  <a:cubicBezTo>
                    <a:pt x="3100" y="6289"/>
                    <a:pt x="3133" y="6219"/>
                    <a:pt x="3191" y="6171"/>
                  </a:cubicBezTo>
                  <a:lnTo>
                    <a:pt x="3447" y="5961"/>
                  </a:lnTo>
                  <a:cubicBezTo>
                    <a:pt x="3526" y="5897"/>
                    <a:pt x="3537" y="5781"/>
                    <a:pt x="3473" y="5702"/>
                  </a:cubicBezTo>
                  <a:cubicBezTo>
                    <a:pt x="3437" y="5658"/>
                    <a:pt x="3383" y="5635"/>
                    <a:pt x="3330" y="5635"/>
                  </a:cubicBezTo>
                  <a:cubicBezTo>
                    <a:pt x="3289" y="5635"/>
                    <a:pt x="3248" y="5648"/>
                    <a:pt x="3214" y="5676"/>
                  </a:cubicBezTo>
                  <a:lnTo>
                    <a:pt x="2956" y="5886"/>
                  </a:lnTo>
                  <a:cubicBezTo>
                    <a:pt x="2810" y="6003"/>
                    <a:pt x="2728" y="6179"/>
                    <a:pt x="2730" y="6365"/>
                  </a:cubicBezTo>
                  <a:cubicBezTo>
                    <a:pt x="2731" y="6553"/>
                    <a:pt x="2815" y="6726"/>
                    <a:pt x="2961" y="6842"/>
                  </a:cubicBezTo>
                  <a:lnTo>
                    <a:pt x="4193" y="7821"/>
                  </a:lnTo>
                  <a:cubicBezTo>
                    <a:pt x="4302" y="7908"/>
                    <a:pt x="4437" y="7955"/>
                    <a:pt x="4575" y="7955"/>
                  </a:cubicBezTo>
                  <a:cubicBezTo>
                    <a:pt x="4764" y="7955"/>
                    <a:pt x="4940" y="7870"/>
                    <a:pt x="5056" y="7724"/>
                  </a:cubicBezTo>
                  <a:cubicBezTo>
                    <a:pt x="5233" y="7502"/>
                    <a:pt x="5230" y="7195"/>
                    <a:pt x="5070" y="6985"/>
                  </a:cubicBezTo>
                  <a:lnTo>
                    <a:pt x="5661" y="6985"/>
                  </a:lnTo>
                  <a:lnTo>
                    <a:pt x="5661" y="8525"/>
                  </a:lnTo>
                  <a:lnTo>
                    <a:pt x="353" y="8525"/>
                  </a:lnTo>
                  <a:lnTo>
                    <a:pt x="353" y="804"/>
                  </a:lnTo>
                  <a:cubicBezTo>
                    <a:pt x="353" y="562"/>
                    <a:pt x="550" y="366"/>
                    <a:pt x="792" y="366"/>
                  </a:cubicBezTo>
                  <a:close/>
                  <a:moveTo>
                    <a:pt x="5663" y="8884"/>
                  </a:moveTo>
                  <a:lnTo>
                    <a:pt x="5663" y="9789"/>
                  </a:lnTo>
                  <a:cubicBezTo>
                    <a:pt x="5664" y="10031"/>
                    <a:pt x="5469" y="10228"/>
                    <a:pt x="5227" y="10228"/>
                  </a:cubicBezTo>
                  <a:lnTo>
                    <a:pt x="794" y="10228"/>
                  </a:lnTo>
                  <a:cubicBezTo>
                    <a:pt x="552" y="10228"/>
                    <a:pt x="357" y="10031"/>
                    <a:pt x="357" y="9789"/>
                  </a:cubicBezTo>
                  <a:lnTo>
                    <a:pt x="357" y="8884"/>
                  </a:lnTo>
                  <a:close/>
                  <a:moveTo>
                    <a:pt x="12218" y="10293"/>
                  </a:moveTo>
                  <a:lnTo>
                    <a:pt x="12218" y="11198"/>
                  </a:lnTo>
                  <a:cubicBezTo>
                    <a:pt x="12218" y="11440"/>
                    <a:pt x="12022" y="11637"/>
                    <a:pt x="11780" y="11637"/>
                  </a:cubicBezTo>
                  <a:lnTo>
                    <a:pt x="7349" y="11637"/>
                  </a:lnTo>
                  <a:cubicBezTo>
                    <a:pt x="7107" y="11637"/>
                    <a:pt x="6910" y="11440"/>
                    <a:pt x="6910" y="11198"/>
                  </a:cubicBezTo>
                  <a:lnTo>
                    <a:pt x="6910" y="10293"/>
                  </a:lnTo>
                  <a:close/>
                  <a:moveTo>
                    <a:pt x="807" y="1"/>
                  </a:moveTo>
                  <a:cubicBezTo>
                    <a:pt x="362" y="1"/>
                    <a:pt x="0" y="362"/>
                    <a:pt x="0" y="807"/>
                  </a:cubicBezTo>
                  <a:lnTo>
                    <a:pt x="0" y="9776"/>
                  </a:lnTo>
                  <a:cubicBezTo>
                    <a:pt x="0" y="10221"/>
                    <a:pt x="362" y="10582"/>
                    <a:pt x="807" y="10582"/>
                  </a:cubicBezTo>
                  <a:lnTo>
                    <a:pt x="5254" y="10582"/>
                  </a:lnTo>
                  <a:cubicBezTo>
                    <a:pt x="5699" y="10582"/>
                    <a:pt x="6060" y="10221"/>
                    <a:pt x="6060" y="9776"/>
                  </a:cubicBezTo>
                  <a:lnTo>
                    <a:pt x="6060" y="6978"/>
                  </a:lnTo>
                  <a:lnTo>
                    <a:pt x="6518" y="6978"/>
                  </a:lnTo>
                  <a:lnTo>
                    <a:pt x="6518" y="11218"/>
                  </a:lnTo>
                  <a:cubicBezTo>
                    <a:pt x="6518" y="11663"/>
                    <a:pt x="6879" y="12024"/>
                    <a:pt x="7325" y="12024"/>
                  </a:cubicBezTo>
                  <a:lnTo>
                    <a:pt x="11773" y="12024"/>
                  </a:lnTo>
                  <a:cubicBezTo>
                    <a:pt x="12218" y="12024"/>
                    <a:pt x="12579" y="11663"/>
                    <a:pt x="12579" y="11218"/>
                  </a:cubicBezTo>
                  <a:lnTo>
                    <a:pt x="12579" y="2248"/>
                  </a:lnTo>
                  <a:cubicBezTo>
                    <a:pt x="12579" y="1808"/>
                    <a:pt x="12216" y="1447"/>
                    <a:pt x="11771" y="1447"/>
                  </a:cubicBezTo>
                  <a:lnTo>
                    <a:pt x="11318" y="1447"/>
                  </a:lnTo>
                  <a:cubicBezTo>
                    <a:pt x="11223" y="1447"/>
                    <a:pt x="11137" y="1516"/>
                    <a:pt x="11130" y="1610"/>
                  </a:cubicBezTo>
                  <a:cubicBezTo>
                    <a:pt x="11120" y="1718"/>
                    <a:pt x="11204" y="1807"/>
                    <a:pt x="11309" y="1807"/>
                  </a:cubicBezTo>
                  <a:lnTo>
                    <a:pt x="11780" y="1807"/>
                  </a:lnTo>
                  <a:cubicBezTo>
                    <a:pt x="12022" y="1807"/>
                    <a:pt x="12219" y="2003"/>
                    <a:pt x="12219" y="2246"/>
                  </a:cubicBezTo>
                  <a:lnTo>
                    <a:pt x="12219" y="9966"/>
                  </a:lnTo>
                  <a:lnTo>
                    <a:pt x="6911" y="9966"/>
                  </a:lnTo>
                  <a:lnTo>
                    <a:pt x="6911" y="6952"/>
                  </a:lnTo>
                  <a:lnTo>
                    <a:pt x="7170" y="6952"/>
                  </a:lnTo>
                  <a:cubicBezTo>
                    <a:pt x="7497" y="6952"/>
                    <a:pt x="7779" y="6697"/>
                    <a:pt x="7791" y="6369"/>
                  </a:cubicBezTo>
                  <a:cubicBezTo>
                    <a:pt x="7803" y="6024"/>
                    <a:pt x="7527" y="5740"/>
                    <a:pt x="7185" y="5740"/>
                  </a:cubicBezTo>
                  <a:lnTo>
                    <a:pt x="6910" y="5740"/>
                  </a:lnTo>
                  <a:lnTo>
                    <a:pt x="6910" y="4593"/>
                  </a:lnTo>
                  <a:lnTo>
                    <a:pt x="7513" y="4593"/>
                  </a:lnTo>
                  <a:cubicBezTo>
                    <a:pt x="7428" y="4708"/>
                    <a:pt x="7385" y="4852"/>
                    <a:pt x="7397" y="5004"/>
                  </a:cubicBezTo>
                  <a:cubicBezTo>
                    <a:pt x="7402" y="5075"/>
                    <a:pt x="7421" y="5145"/>
                    <a:pt x="7452" y="5210"/>
                  </a:cubicBezTo>
                  <a:cubicBezTo>
                    <a:pt x="7557" y="5429"/>
                    <a:pt x="7770" y="5559"/>
                    <a:pt x="8002" y="5559"/>
                  </a:cubicBezTo>
                  <a:cubicBezTo>
                    <a:pt x="8138" y="5559"/>
                    <a:pt x="8271" y="5512"/>
                    <a:pt x="8379" y="5427"/>
                  </a:cubicBezTo>
                  <a:lnTo>
                    <a:pt x="9594" y="4461"/>
                  </a:lnTo>
                  <a:cubicBezTo>
                    <a:pt x="9738" y="4346"/>
                    <a:pt x="9821" y="4174"/>
                    <a:pt x="9822" y="3990"/>
                  </a:cubicBezTo>
                  <a:cubicBezTo>
                    <a:pt x="9825" y="3805"/>
                    <a:pt x="9743" y="3632"/>
                    <a:pt x="9600" y="3516"/>
                  </a:cubicBezTo>
                  <a:lnTo>
                    <a:pt x="8386" y="2525"/>
                  </a:lnTo>
                  <a:cubicBezTo>
                    <a:pt x="8273" y="2433"/>
                    <a:pt x="8137" y="2388"/>
                    <a:pt x="8002" y="2388"/>
                  </a:cubicBezTo>
                  <a:cubicBezTo>
                    <a:pt x="7826" y="2388"/>
                    <a:pt x="7652" y="2464"/>
                    <a:pt x="7533" y="2611"/>
                  </a:cubicBezTo>
                  <a:cubicBezTo>
                    <a:pt x="7431" y="2736"/>
                    <a:pt x="7384" y="2893"/>
                    <a:pt x="7400" y="3055"/>
                  </a:cubicBezTo>
                  <a:cubicBezTo>
                    <a:pt x="7411" y="3175"/>
                    <a:pt x="7459" y="3286"/>
                    <a:pt x="7534" y="3378"/>
                  </a:cubicBezTo>
                  <a:lnTo>
                    <a:pt x="6911" y="3378"/>
                  </a:lnTo>
                  <a:lnTo>
                    <a:pt x="6911" y="1996"/>
                  </a:lnTo>
                  <a:cubicBezTo>
                    <a:pt x="6911" y="1891"/>
                    <a:pt x="6997" y="1804"/>
                    <a:pt x="7103" y="1804"/>
                  </a:cubicBezTo>
                  <a:lnTo>
                    <a:pt x="10469" y="1804"/>
                  </a:lnTo>
                  <a:cubicBezTo>
                    <a:pt x="10492" y="1804"/>
                    <a:pt x="10514" y="1795"/>
                    <a:pt x="10529" y="1777"/>
                  </a:cubicBezTo>
                  <a:cubicBezTo>
                    <a:pt x="10670" y="1623"/>
                    <a:pt x="10564" y="1443"/>
                    <a:pt x="10414" y="1443"/>
                  </a:cubicBezTo>
                  <a:lnTo>
                    <a:pt x="7325" y="1443"/>
                  </a:lnTo>
                  <a:cubicBezTo>
                    <a:pt x="6879" y="1443"/>
                    <a:pt x="6518" y="1804"/>
                    <a:pt x="6518" y="2249"/>
                  </a:cubicBezTo>
                  <a:lnTo>
                    <a:pt x="6518" y="3375"/>
                  </a:lnTo>
                  <a:lnTo>
                    <a:pt x="6060" y="3375"/>
                  </a:lnTo>
                  <a:lnTo>
                    <a:pt x="6060" y="807"/>
                  </a:lnTo>
                  <a:cubicBezTo>
                    <a:pt x="6060" y="362"/>
                    <a:pt x="5699" y="1"/>
                    <a:pt x="52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47" name="Google Shape;1747;g31944fb1add_1_300"/>
            <p:cNvSpPr/>
            <p:nvPr/>
          </p:nvSpPr>
          <p:spPr>
            <a:xfrm>
              <a:off x="6681646" y="3953456"/>
              <a:ext cx="18677" cy="18715"/>
            </a:xfrm>
            <a:custGeom>
              <a:avLst/>
              <a:gdLst/>
              <a:ahLst/>
              <a:cxnLst/>
              <a:rect l="l" t="t" r="r" b="b"/>
              <a:pathLst>
                <a:path w="493" h="494" extrusionOk="0">
                  <a:moveTo>
                    <a:pt x="246" y="1"/>
                  </a:moveTo>
                  <a:cubicBezTo>
                    <a:pt x="110" y="1"/>
                    <a:pt x="0" y="111"/>
                    <a:pt x="0" y="247"/>
                  </a:cubicBezTo>
                  <a:cubicBezTo>
                    <a:pt x="0" y="383"/>
                    <a:pt x="110" y="493"/>
                    <a:pt x="246" y="493"/>
                  </a:cubicBezTo>
                  <a:cubicBezTo>
                    <a:pt x="383" y="493"/>
                    <a:pt x="493" y="383"/>
                    <a:pt x="493" y="247"/>
                  </a:cubicBezTo>
                  <a:cubicBezTo>
                    <a:pt x="493" y="111"/>
                    <a:pt x="383" y="1"/>
                    <a:pt x="2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48" name="Google Shape;1748;g31944fb1add_1_300"/>
            <p:cNvSpPr/>
            <p:nvPr/>
          </p:nvSpPr>
          <p:spPr>
            <a:xfrm>
              <a:off x="6717334" y="3953456"/>
              <a:ext cx="18715" cy="18715"/>
            </a:xfrm>
            <a:custGeom>
              <a:avLst/>
              <a:gdLst/>
              <a:ahLst/>
              <a:cxnLst/>
              <a:rect l="l" t="t" r="r" b="b"/>
              <a:pathLst>
                <a:path w="494" h="494" extrusionOk="0">
                  <a:moveTo>
                    <a:pt x="247" y="1"/>
                  </a:moveTo>
                  <a:cubicBezTo>
                    <a:pt x="111" y="1"/>
                    <a:pt x="1" y="111"/>
                    <a:pt x="1" y="247"/>
                  </a:cubicBezTo>
                  <a:cubicBezTo>
                    <a:pt x="1" y="383"/>
                    <a:pt x="111" y="493"/>
                    <a:pt x="247" y="493"/>
                  </a:cubicBezTo>
                  <a:cubicBezTo>
                    <a:pt x="383" y="493"/>
                    <a:pt x="493" y="383"/>
                    <a:pt x="493" y="247"/>
                  </a:cubicBezTo>
                  <a:cubicBezTo>
                    <a:pt x="493" y="111"/>
                    <a:pt x="383" y="1"/>
                    <a:pt x="2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49" name="Google Shape;1749;g31944fb1add_1_300"/>
            <p:cNvSpPr/>
            <p:nvPr/>
          </p:nvSpPr>
          <p:spPr>
            <a:xfrm>
              <a:off x="6753059" y="3953456"/>
              <a:ext cx="18677" cy="18715"/>
            </a:xfrm>
            <a:custGeom>
              <a:avLst/>
              <a:gdLst/>
              <a:ahLst/>
              <a:cxnLst/>
              <a:rect l="l" t="t" r="r" b="b"/>
              <a:pathLst>
                <a:path w="493" h="494" extrusionOk="0">
                  <a:moveTo>
                    <a:pt x="247" y="1"/>
                  </a:moveTo>
                  <a:cubicBezTo>
                    <a:pt x="112" y="1"/>
                    <a:pt x="1" y="111"/>
                    <a:pt x="1" y="247"/>
                  </a:cubicBezTo>
                  <a:cubicBezTo>
                    <a:pt x="1" y="383"/>
                    <a:pt x="111" y="493"/>
                    <a:pt x="247" y="493"/>
                  </a:cubicBezTo>
                  <a:cubicBezTo>
                    <a:pt x="383" y="493"/>
                    <a:pt x="493" y="383"/>
                    <a:pt x="493" y="247"/>
                  </a:cubicBezTo>
                  <a:cubicBezTo>
                    <a:pt x="493" y="111"/>
                    <a:pt x="383" y="1"/>
                    <a:pt x="2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nvGrpSpPr>
          <p:cNvPr id="1750" name="Google Shape;1750;g31944fb1add_1_300"/>
          <p:cNvGrpSpPr/>
          <p:nvPr/>
        </p:nvGrpSpPr>
        <p:grpSpPr>
          <a:xfrm>
            <a:off x="3712124" y="1031627"/>
            <a:ext cx="373608" cy="381617"/>
            <a:chOff x="7163581" y="2185780"/>
            <a:chExt cx="475873" cy="476783"/>
          </a:xfrm>
        </p:grpSpPr>
        <p:sp>
          <p:nvSpPr>
            <p:cNvPr id="1751" name="Google Shape;1751;g31944fb1add_1_300"/>
            <p:cNvSpPr/>
            <p:nvPr/>
          </p:nvSpPr>
          <p:spPr>
            <a:xfrm>
              <a:off x="7163581" y="2185780"/>
              <a:ext cx="475873" cy="476783"/>
            </a:xfrm>
            <a:custGeom>
              <a:avLst/>
              <a:gdLst/>
              <a:ahLst/>
              <a:cxnLst/>
              <a:rect l="l" t="t" r="r" b="b"/>
              <a:pathLst>
                <a:path w="12561" h="12585" extrusionOk="0">
                  <a:moveTo>
                    <a:pt x="6268" y="385"/>
                  </a:moveTo>
                  <a:lnTo>
                    <a:pt x="6268" y="385"/>
                  </a:lnTo>
                  <a:cubicBezTo>
                    <a:pt x="6865" y="482"/>
                    <a:pt x="7431" y="1044"/>
                    <a:pt x="7876" y="1991"/>
                  </a:cubicBezTo>
                  <a:cubicBezTo>
                    <a:pt x="8067" y="2394"/>
                    <a:pt x="8224" y="2846"/>
                    <a:pt x="8348" y="3333"/>
                  </a:cubicBezTo>
                  <a:cubicBezTo>
                    <a:pt x="7693" y="3207"/>
                    <a:pt x="6990" y="3137"/>
                    <a:pt x="6268" y="3127"/>
                  </a:cubicBezTo>
                  <a:lnTo>
                    <a:pt x="6268" y="385"/>
                  </a:lnTo>
                  <a:close/>
                  <a:moveTo>
                    <a:pt x="5906" y="387"/>
                  </a:moveTo>
                  <a:lnTo>
                    <a:pt x="5906" y="3129"/>
                  </a:lnTo>
                  <a:cubicBezTo>
                    <a:pt x="5183" y="3139"/>
                    <a:pt x="4481" y="3211"/>
                    <a:pt x="3826" y="3336"/>
                  </a:cubicBezTo>
                  <a:cubicBezTo>
                    <a:pt x="3949" y="2846"/>
                    <a:pt x="4108" y="2395"/>
                    <a:pt x="4297" y="1992"/>
                  </a:cubicBezTo>
                  <a:cubicBezTo>
                    <a:pt x="4743" y="1044"/>
                    <a:pt x="5308" y="482"/>
                    <a:pt x="5906" y="387"/>
                  </a:cubicBezTo>
                  <a:close/>
                  <a:moveTo>
                    <a:pt x="7268" y="493"/>
                  </a:moveTo>
                  <a:lnTo>
                    <a:pt x="7268" y="493"/>
                  </a:lnTo>
                  <a:cubicBezTo>
                    <a:pt x="8345" y="718"/>
                    <a:pt x="9332" y="1249"/>
                    <a:pt x="10127" y="2044"/>
                  </a:cubicBezTo>
                  <a:cubicBezTo>
                    <a:pt x="10922" y="2839"/>
                    <a:pt x="11455" y="3828"/>
                    <a:pt x="11678" y="4903"/>
                  </a:cubicBezTo>
                  <a:cubicBezTo>
                    <a:pt x="11368" y="4550"/>
                    <a:pt x="10917" y="4229"/>
                    <a:pt x="10336" y="3956"/>
                  </a:cubicBezTo>
                  <a:cubicBezTo>
                    <a:pt x="9864" y="3735"/>
                    <a:pt x="9330" y="3555"/>
                    <a:pt x="8751" y="3420"/>
                  </a:cubicBezTo>
                  <a:cubicBezTo>
                    <a:pt x="8617" y="2841"/>
                    <a:pt x="8436" y="2307"/>
                    <a:pt x="8215" y="1835"/>
                  </a:cubicBezTo>
                  <a:cubicBezTo>
                    <a:pt x="7941" y="1255"/>
                    <a:pt x="7620" y="803"/>
                    <a:pt x="7268" y="493"/>
                  </a:cubicBezTo>
                  <a:close/>
                  <a:moveTo>
                    <a:pt x="6268" y="3498"/>
                  </a:moveTo>
                  <a:lnTo>
                    <a:pt x="6268" y="3498"/>
                  </a:lnTo>
                  <a:cubicBezTo>
                    <a:pt x="7028" y="3508"/>
                    <a:pt x="7762" y="3588"/>
                    <a:pt x="8439" y="3729"/>
                  </a:cubicBezTo>
                  <a:cubicBezTo>
                    <a:pt x="8529" y="4163"/>
                    <a:pt x="8594" y="4619"/>
                    <a:pt x="8632" y="5092"/>
                  </a:cubicBezTo>
                  <a:cubicBezTo>
                    <a:pt x="8264" y="4904"/>
                    <a:pt x="7856" y="4807"/>
                    <a:pt x="7431" y="4807"/>
                  </a:cubicBezTo>
                  <a:cubicBezTo>
                    <a:pt x="7022" y="4807"/>
                    <a:pt x="6625" y="4899"/>
                    <a:pt x="6268" y="5074"/>
                  </a:cubicBezTo>
                  <a:lnTo>
                    <a:pt x="6268" y="3498"/>
                  </a:lnTo>
                  <a:close/>
                  <a:moveTo>
                    <a:pt x="3336" y="3818"/>
                  </a:moveTo>
                  <a:lnTo>
                    <a:pt x="3336" y="3818"/>
                  </a:lnTo>
                  <a:cubicBezTo>
                    <a:pt x="3211" y="4473"/>
                    <a:pt x="3140" y="5175"/>
                    <a:pt x="3130" y="5899"/>
                  </a:cubicBezTo>
                  <a:lnTo>
                    <a:pt x="387" y="5899"/>
                  </a:lnTo>
                  <a:cubicBezTo>
                    <a:pt x="482" y="5301"/>
                    <a:pt x="1046" y="4735"/>
                    <a:pt x="1995" y="4289"/>
                  </a:cubicBezTo>
                  <a:cubicBezTo>
                    <a:pt x="2397" y="4101"/>
                    <a:pt x="2849" y="3943"/>
                    <a:pt x="3336" y="3818"/>
                  </a:cubicBezTo>
                  <a:close/>
                  <a:moveTo>
                    <a:pt x="5906" y="3495"/>
                  </a:moveTo>
                  <a:lnTo>
                    <a:pt x="5906" y="5292"/>
                  </a:lnTo>
                  <a:cubicBezTo>
                    <a:pt x="5785" y="5379"/>
                    <a:pt x="5671" y="5475"/>
                    <a:pt x="5564" y="5583"/>
                  </a:cubicBezTo>
                  <a:cubicBezTo>
                    <a:pt x="5463" y="5682"/>
                    <a:pt x="5373" y="5789"/>
                    <a:pt x="5293" y="5899"/>
                  </a:cubicBezTo>
                  <a:lnTo>
                    <a:pt x="3504" y="5899"/>
                  </a:lnTo>
                  <a:cubicBezTo>
                    <a:pt x="3513" y="5139"/>
                    <a:pt x="3593" y="4405"/>
                    <a:pt x="3734" y="3728"/>
                  </a:cubicBezTo>
                  <a:cubicBezTo>
                    <a:pt x="4412" y="3587"/>
                    <a:pt x="5146" y="3508"/>
                    <a:pt x="5906" y="3495"/>
                  </a:cubicBezTo>
                  <a:close/>
                  <a:moveTo>
                    <a:pt x="8837" y="3819"/>
                  </a:moveTo>
                  <a:lnTo>
                    <a:pt x="8837" y="3819"/>
                  </a:lnTo>
                  <a:cubicBezTo>
                    <a:pt x="9325" y="3944"/>
                    <a:pt x="9776" y="4101"/>
                    <a:pt x="10179" y="4290"/>
                  </a:cubicBezTo>
                  <a:cubicBezTo>
                    <a:pt x="11127" y="4737"/>
                    <a:pt x="11689" y="5302"/>
                    <a:pt x="11786" y="5901"/>
                  </a:cubicBezTo>
                  <a:lnTo>
                    <a:pt x="9583" y="5901"/>
                  </a:lnTo>
                  <a:lnTo>
                    <a:pt x="9583" y="5899"/>
                  </a:lnTo>
                  <a:cubicBezTo>
                    <a:pt x="9502" y="5788"/>
                    <a:pt x="9411" y="5682"/>
                    <a:pt x="9311" y="5583"/>
                  </a:cubicBezTo>
                  <a:cubicBezTo>
                    <a:pt x="9220" y="5491"/>
                    <a:pt x="9125" y="5409"/>
                    <a:pt x="9022" y="5332"/>
                  </a:cubicBezTo>
                  <a:cubicBezTo>
                    <a:pt x="8992" y="4810"/>
                    <a:pt x="8929" y="4302"/>
                    <a:pt x="8837" y="3819"/>
                  </a:cubicBezTo>
                  <a:close/>
                  <a:moveTo>
                    <a:pt x="11786" y="6259"/>
                  </a:moveTo>
                  <a:cubicBezTo>
                    <a:pt x="11691" y="6857"/>
                    <a:pt x="11127" y="7423"/>
                    <a:pt x="10179" y="7870"/>
                  </a:cubicBezTo>
                  <a:cubicBezTo>
                    <a:pt x="10134" y="7891"/>
                    <a:pt x="10090" y="7910"/>
                    <a:pt x="10045" y="7930"/>
                  </a:cubicBezTo>
                  <a:cubicBezTo>
                    <a:pt x="10074" y="7773"/>
                    <a:pt x="10088" y="7611"/>
                    <a:pt x="10088" y="7449"/>
                  </a:cubicBezTo>
                  <a:cubicBezTo>
                    <a:pt x="10090" y="7030"/>
                    <a:pt x="9991" y="6625"/>
                    <a:pt x="9808" y="6259"/>
                  </a:cubicBezTo>
                  <a:close/>
                  <a:moveTo>
                    <a:pt x="3130" y="6259"/>
                  </a:moveTo>
                  <a:cubicBezTo>
                    <a:pt x="3140" y="6983"/>
                    <a:pt x="3211" y="7685"/>
                    <a:pt x="3336" y="8342"/>
                  </a:cubicBezTo>
                  <a:cubicBezTo>
                    <a:pt x="2848" y="8217"/>
                    <a:pt x="2397" y="8060"/>
                    <a:pt x="1995" y="7870"/>
                  </a:cubicBezTo>
                  <a:cubicBezTo>
                    <a:pt x="1046" y="7423"/>
                    <a:pt x="484" y="6857"/>
                    <a:pt x="387" y="6259"/>
                  </a:cubicBezTo>
                  <a:close/>
                  <a:moveTo>
                    <a:pt x="5054" y="6259"/>
                  </a:moveTo>
                  <a:cubicBezTo>
                    <a:pt x="4684" y="7001"/>
                    <a:pt x="4680" y="7879"/>
                    <a:pt x="5044" y="8621"/>
                  </a:cubicBezTo>
                  <a:cubicBezTo>
                    <a:pt x="4587" y="8583"/>
                    <a:pt x="4143" y="8520"/>
                    <a:pt x="3722" y="8432"/>
                  </a:cubicBezTo>
                  <a:cubicBezTo>
                    <a:pt x="3580" y="7755"/>
                    <a:pt x="3502" y="7020"/>
                    <a:pt x="3489" y="6259"/>
                  </a:cubicBezTo>
                  <a:close/>
                  <a:moveTo>
                    <a:pt x="11680" y="7266"/>
                  </a:moveTo>
                  <a:lnTo>
                    <a:pt x="11680" y="7266"/>
                  </a:lnTo>
                  <a:cubicBezTo>
                    <a:pt x="11506" y="8101"/>
                    <a:pt x="11147" y="8882"/>
                    <a:pt x="10625" y="9562"/>
                  </a:cubicBezTo>
                  <a:lnTo>
                    <a:pt x="10497" y="9433"/>
                  </a:lnTo>
                  <a:cubicBezTo>
                    <a:pt x="10461" y="9397"/>
                    <a:pt x="10414" y="9379"/>
                    <a:pt x="10367" y="9379"/>
                  </a:cubicBezTo>
                  <a:cubicBezTo>
                    <a:pt x="10319" y="9379"/>
                    <a:pt x="10272" y="9397"/>
                    <a:pt x="10236" y="9433"/>
                  </a:cubicBezTo>
                  <a:lnTo>
                    <a:pt x="9953" y="9716"/>
                  </a:lnTo>
                  <a:lnTo>
                    <a:pt x="9437" y="9201"/>
                  </a:lnTo>
                  <a:cubicBezTo>
                    <a:pt x="9649" y="8959"/>
                    <a:pt x="9811" y="8685"/>
                    <a:pt x="9922" y="8391"/>
                  </a:cubicBezTo>
                  <a:cubicBezTo>
                    <a:pt x="10064" y="8334"/>
                    <a:pt x="10204" y="8276"/>
                    <a:pt x="10337" y="8213"/>
                  </a:cubicBezTo>
                  <a:cubicBezTo>
                    <a:pt x="10917" y="7939"/>
                    <a:pt x="11369" y="7619"/>
                    <a:pt x="11680" y="7266"/>
                  </a:cubicBezTo>
                  <a:close/>
                  <a:moveTo>
                    <a:pt x="7436" y="5175"/>
                  </a:moveTo>
                  <a:cubicBezTo>
                    <a:pt x="8046" y="5175"/>
                    <a:pt x="8619" y="5414"/>
                    <a:pt x="9051" y="5845"/>
                  </a:cubicBezTo>
                  <a:cubicBezTo>
                    <a:pt x="9483" y="6276"/>
                    <a:pt x="9720" y="6850"/>
                    <a:pt x="9720" y="7460"/>
                  </a:cubicBezTo>
                  <a:cubicBezTo>
                    <a:pt x="9720" y="8070"/>
                    <a:pt x="9482" y="8643"/>
                    <a:pt x="9051" y="9076"/>
                  </a:cubicBezTo>
                  <a:cubicBezTo>
                    <a:pt x="8619" y="9507"/>
                    <a:pt x="8046" y="9745"/>
                    <a:pt x="7436" y="9745"/>
                  </a:cubicBezTo>
                  <a:cubicBezTo>
                    <a:pt x="6824" y="9745"/>
                    <a:pt x="6251" y="9507"/>
                    <a:pt x="5821" y="9076"/>
                  </a:cubicBezTo>
                  <a:cubicBezTo>
                    <a:pt x="4928" y="8184"/>
                    <a:pt x="4928" y="6735"/>
                    <a:pt x="5821" y="5845"/>
                  </a:cubicBezTo>
                  <a:cubicBezTo>
                    <a:pt x="6252" y="5412"/>
                    <a:pt x="6825" y="5175"/>
                    <a:pt x="7436" y="5175"/>
                  </a:cubicBezTo>
                  <a:close/>
                  <a:moveTo>
                    <a:pt x="9175" y="9461"/>
                  </a:moveTo>
                  <a:lnTo>
                    <a:pt x="9689" y="9976"/>
                  </a:lnTo>
                  <a:lnTo>
                    <a:pt x="9407" y="10259"/>
                  </a:lnTo>
                  <a:cubicBezTo>
                    <a:pt x="9335" y="10331"/>
                    <a:pt x="9335" y="10448"/>
                    <a:pt x="9408" y="10520"/>
                  </a:cubicBezTo>
                  <a:lnTo>
                    <a:pt x="9531" y="10644"/>
                  </a:lnTo>
                  <a:cubicBezTo>
                    <a:pt x="8859" y="11155"/>
                    <a:pt x="8089" y="11506"/>
                    <a:pt x="7267" y="11676"/>
                  </a:cubicBezTo>
                  <a:cubicBezTo>
                    <a:pt x="7620" y="11366"/>
                    <a:pt x="7941" y="10915"/>
                    <a:pt x="8213" y="10334"/>
                  </a:cubicBezTo>
                  <a:cubicBezTo>
                    <a:pt x="8273" y="10207"/>
                    <a:pt x="8330" y="10075"/>
                    <a:pt x="8383" y="9938"/>
                  </a:cubicBezTo>
                  <a:cubicBezTo>
                    <a:pt x="8671" y="9828"/>
                    <a:pt x="8939" y="9667"/>
                    <a:pt x="9175" y="9461"/>
                  </a:cubicBezTo>
                  <a:close/>
                  <a:moveTo>
                    <a:pt x="495" y="7266"/>
                  </a:moveTo>
                  <a:lnTo>
                    <a:pt x="495" y="7266"/>
                  </a:lnTo>
                  <a:cubicBezTo>
                    <a:pt x="805" y="7620"/>
                    <a:pt x="1256" y="7940"/>
                    <a:pt x="1837" y="8213"/>
                  </a:cubicBezTo>
                  <a:cubicBezTo>
                    <a:pt x="2309" y="8434"/>
                    <a:pt x="2843" y="8615"/>
                    <a:pt x="3422" y="8750"/>
                  </a:cubicBezTo>
                  <a:cubicBezTo>
                    <a:pt x="3556" y="9328"/>
                    <a:pt x="3737" y="9862"/>
                    <a:pt x="3958" y="10334"/>
                  </a:cubicBezTo>
                  <a:cubicBezTo>
                    <a:pt x="4232" y="10914"/>
                    <a:pt x="4553" y="11366"/>
                    <a:pt x="4905" y="11677"/>
                  </a:cubicBezTo>
                  <a:cubicBezTo>
                    <a:pt x="3831" y="11453"/>
                    <a:pt x="2842" y="10921"/>
                    <a:pt x="2046" y="10125"/>
                  </a:cubicBezTo>
                  <a:cubicBezTo>
                    <a:pt x="1251" y="9330"/>
                    <a:pt x="720" y="8340"/>
                    <a:pt x="495" y="7266"/>
                  </a:cubicBezTo>
                  <a:close/>
                  <a:moveTo>
                    <a:pt x="3825" y="8837"/>
                  </a:moveTo>
                  <a:cubicBezTo>
                    <a:pt x="4292" y="8927"/>
                    <a:pt x="4785" y="8988"/>
                    <a:pt x="5290" y="9020"/>
                  </a:cubicBezTo>
                  <a:cubicBezTo>
                    <a:pt x="5371" y="9132"/>
                    <a:pt x="5461" y="9238"/>
                    <a:pt x="5561" y="9339"/>
                  </a:cubicBezTo>
                  <a:cubicBezTo>
                    <a:pt x="5669" y="9446"/>
                    <a:pt x="5784" y="9543"/>
                    <a:pt x="5904" y="9630"/>
                  </a:cubicBezTo>
                  <a:lnTo>
                    <a:pt x="5904" y="11785"/>
                  </a:lnTo>
                  <a:lnTo>
                    <a:pt x="5904" y="11785"/>
                  </a:lnTo>
                  <a:cubicBezTo>
                    <a:pt x="5307" y="11689"/>
                    <a:pt x="4742" y="11126"/>
                    <a:pt x="4297" y="10180"/>
                  </a:cubicBezTo>
                  <a:cubicBezTo>
                    <a:pt x="4108" y="9777"/>
                    <a:pt x="3949" y="9324"/>
                    <a:pt x="3825" y="8837"/>
                  </a:cubicBezTo>
                  <a:close/>
                  <a:moveTo>
                    <a:pt x="6267" y="9847"/>
                  </a:moveTo>
                  <a:cubicBezTo>
                    <a:pt x="6624" y="10023"/>
                    <a:pt x="7021" y="10114"/>
                    <a:pt x="7430" y="10114"/>
                  </a:cubicBezTo>
                  <a:cubicBezTo>
                    <a:pt x="7599" y="10114"/>
                    <a:pt x="7764" y="10098"/>
                    <a:pt x="7927" y="10068"/>
                  </a:cubicBezTo>
                  <a:lnTo>
                    <a:pt x="7927" y="10068"/>
                  </a:lnTo>
                  <a:cubicBezTo>
                    <a:pt x="7910" y="10104"/>
                    <a:pt x="7894" y="10143"/>
                    <a:pt x="7876" y="10178"/>
                  </a:cubicBezTo>
                  <a:cubicBezTo>
                    <a:pt x="7430" y="11126"/>
                    <a:pt x="6865" y="11689"/>
                    <a:pt x="6267" y="11785"/>
                  </a:cubicBezTo>
                  <a:lnTo>
                    <a:pt x="6267" y="9847"/>
                  </a:lnTo>
                  <a:close/>
                  <a:moveTo>
                    <a:pt x="6084" y="0"/>
                  </a:moveTo>
                  <a:cubicBezTo>
                    <a:pt x="4787" y="0"/>
                    <a:pt x="3548" y="404"/>
                    <a:pt x="2503" y="1166"/>
                  </a:cubicBezTo>
                  <a:cubicBezTo>
                    <a:pt x="2420" y="1227"/>
                    <a:pt x="2402" y="1342"/>
                    <a:pt x="2462" y="1425"/>
                  </a:cubicBezTo>
                  <a:cubicBezTo>
                    <a:pt x="2498" y="1474"/>
                    <a:pt x="2555" y="1500"/>
                    <a:pt x="2611" y="1500"/>
                  </a:cubicBezTo>
                  <a:cubicBezTo>
                    <a:pt x="2649" y="1500"/>
                    <a:pt x="2687" y="1489"/>
                    <a:pt x="2719" y="1465"/>
                  </a:cubicBezTo>
                  <a:cubicBezTo>
                    <a:pt x="3378" y="985"/>
                    <a:pt x="4120" y="656"/>
                    <a:pt x="4903" y="493"/>
                  </a:cubicBezTo>
                  <a:lnTo>
                    <a:pt x="4903" y="493"/>
                  </a:lnTo>
                  <a:cubicBezTo>
                    <a:pt x="4550" y="803"/>
                    <a:pt x="4230" y="1254"/>
                    <a:pt x="3955" y="1835"/>
                  </a:cubicBezTo>
                  <a:cubicBezTo>
                    <a:pt x="3734" y="2307"/>
                    <a:pt x="3554" y="2841"/>
                    <a:pt x="3419" y="3420"/>
                  </a:cubicBezTo>
                  <a:cubicBezTo>
                    <a:pt x="2840" y="3554"/>
                    <a:pt x="2306" y="3735"/>
                    <a:pt x="1834" y="3956"/>
                  </a:cubicBezTo>
                  <a:cubicBezTo>
                    <a:pt x="1253" y="4230"/>
                    <a:pt x="802" y="4551"/>
                    <a:pt x="492" y="4904"/>
                  </a:cubicBezTo>
                  <a:cubicBezTo>
                    <a:pt x="721" y="3805"/>
                    <a:pt x="1269" y="2799"/>
                    <a:pt x="2093" y="1996"/>
                  </a:cubicBezTo>
                  <a:cubicBezTo>
                    <a:pt x="2166" y="1924"/>
                    <a:pt x="2167" y="1807"/>
                    <a:pt x="2095" y="1735"/>
                  </a:cubicBezTo>
                  <a:cubicBezTo>
                    <a:pt x="2060" y="1698"/>
                    <a:pt x="2012" y="1679"/>
                    <a:pt x="1963" y="1679"/>
                  </a:cubicBezTo>
                  <a:cubicBezTo>
                    <a:pt x="1917" y="1679"/>
                    <a:pt x="1870" y="1697"/>
                    <a:pt x="1834" y="1732"/>
                  </a:cubicBezTo>
                  <a:cubicBezTo>
                    <a:pt x="1260" y="2292"/>
                    <a:pt x="810" y="2950"/>
                    <a:pt x="493" y="3683"/>
                  </a:cubicBezTo>
                  <a:cubicBezTo>
                    <a:pt x="166" y="4443"/>
                    <a:pt x="0" y="5251"/>
                    <a:pt x="0" y="6086"/>
                  </a:cubicBezTo>
                  <a:cubicBezTo>
                    <a:pt x="0" y="7710"/>
                    <a:pt x="633" y="9238"/>
                    <a:pt x="1782" y="10387"/>
                  </a:cubicBezTo>
                  <a:cubicBezTo>
                    <a:pt x="2932" y="11537"/>
                    <a:pt x="4460" y="12170"/>
                    <a:pt x="6084" y="12170"/>
                  </a:cubicBezTo>
                  <a:cubicBezTo>
                    <a:pt x="7443" y="12170"/>
                    <a:pt x="8734" y="11725"/>
                    <a:pt x="9793" y="10909"/>
                  </a:cubicBezTo>
                  <a:lnTo>
                    <a:pt x="11244" y="12359"/>
                  </a:lnTo>
                  <a:cubicBezTo>
                    <a:pt x="11393" y="12508"/>
                    <a:pt x="11590" y="12584"/>
                    <a:pt x="11787" y="12584"/>
                  </a:cubicBezTo>
                  <a:cubicBezTo>
                    <a:pt x="11983" y="12584"/>
                    <a:pt x="12181" y="12510"/>
                    <a:pt x="12331" y="12359"/>
                  </a:cubicBezTo>
                  <a:cubicBezTo>
                    <a:pt x="12475" y="12214"/>
                    <a:pt x="12556" y="12021"/>
                    <a:pt x="12556" y="11816"/>
                  </a:cubicBezTo>
                  <a:cubicBezTo>
                    <a:pt x="12560" y="11610"/>
                    <a:pt x="12479" y="11417"/>
                    <a:pt x="12333" y="11271"/>
                  </a:cubicBezTo>
                  <a:lnTo>
                    <a:pt x="11993" y="10931"/>
                  </a:lnTo>
                  <a:cubicBezTo>
                    <a:pt x="11957" y="10894"/>
                    <a:pt x="11910" y="10876"/>
                    <a:pt x="11863" y="10876"/>
                  </a:cubicBezTo>
                  <a:cubicBezTo>
                    <a:pt x="11816" y="10876"/>
                    <a:pt x="11768" y="10894"/>
                    <a:pt x="11733" y="10931"/>
                  </a:cubicBezTo>
                  <a:cubicBezTo>
                    <a:pt x="11661" y="11003"/>
                    <a:pt x="11661" y="11119"/>
                    <a:pt x="11733" y="11191"/>
                  </a:cubicBezTo>
                  <a:lnTo>
                    <a:pt x="12073" y="11532"/>
                  </a:lnTo>
                  <a:cubicBezTo>
                    <a:pt x="12227" y="11687"/>
                    <a:pt x="12227" y="11942"/>
                    <a:pt x="12073" y="12097"/>
                  </a:cubicBezTo>
                  <a:cubicBezTo>
                    <a:pt x="11995" y="12175"/>
                    <a:pt x="11893" y="12214"/>
                    <a:pt x="11790" y="12214"/>
                  </a:cubicBezTo>
                  <a:cubicBezTo>
                    <a:pt x="11688" y="12214"/>
                    <a:pt x="11585" y="12175"/>
                    <a:pt x="11508" y="12097"/>
                  </a:cubicBezTo>
                  <a:lnTo>
                    <a:pt x="9798" y="10389"/>
                  </a:lnTo>
                  <a:lnTo>
                    <a:pt x="10364" y="9822"/>
                  </a:lnTo>
                  <a:lnTo>
                    <a:pt x="11134" y="10592"/>
                  </a:lnTo>
                  <a:cubicBezTo>
                    <a:pt x="11170" y="10628"/>
                    <a:pt x="11217" y="10646"/>
                    <a:pt x="11264" y="10646"/>
                  </a:cubicBezTo>
                  <a:cubicBezTo>
                    <a:pt x="11311" y="10646"/>
                    <a:pt x="11358" y="10628"/>
                    <a:pt x="11395" y="10592"/>
                  </a:cubicBezTo>
                  <a:cubicBezTo>
                    <a:pt x="11467" y="10521"/>
                    <a:pt x="11467" y="10404"/>
                    <a:pt x="11395" y="10333"/>
                  </a:cubicBezTo>
                  <a:lnTo>
                    <a:pt x="10886" y="9822"/>
                  </a:lnTo>
                  <a:cubicBezTo>
                    <a:pt x="11718" y="8758"/>
                    <a:pt x="12169" y="7455"/>
                    <a:pt x="12169" y="6083"/>
                  </a:cubicBezTo>
                  <a:cubicBezTo>
                    <a:pt x="12169" y="4459"/>
                    <a:pt x="11536" y="2931"/>
                    <a:pt x="10386" y="1782"/>
                  </a:cubicBezTo>
                  <a:cubicBezTo>
                    <a:pt x="9237" y="632"/>
                    <a:pt x="7709" y="0"/>
                    <a:pt x="60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52" name="Google Shape;1752;g31944fb1add_1_300"/>
            <p:cNvSpPr/>
            <p:nvPr/>
          </p:nvSpPr>
          <p:spPr>
            <a:xfrm>
              <a:off x="7368690" y="2397216"/>
              <a:ext cx="154571" cy="142485"/>
            </a:xfrm>
            <a:custGeom>
              <a:avLst/>
              <a:gdLst/>
              <a:ahLst/>
              <a:cxnLst/>
              <a:rect l="l" t="t" r="r" b="b"/>
              <a:pathLst>
                <a:path w="4080" h="3761" extrusionOk="0">
                  <a:moveTo>
                    <a:pt x="2022" y="368"/>
                  </a:moveTo>
                  <a:cubicBezTo>
                    <a:pt x="3339" y="368"/>
                    <a:pt x="4021" y="2018"/>
                    <a:pt x="3090" y="2947"/>
                  </a:cubicBezTo>
                  <a:cubicBezTo>
                    <a:pt x="2796" y="3242"/>
                    <a:pt x="2408" y="3389"/>
                    <a:pt x="2021" y="3389"/>
                  </a:cubicBezTo>
                  <a:cubicBezTo>
                    <a:pt x="1634" y="3389"/>
                    <a:pt x="1247" y="3242"/>
                    <a:pt x="952" y="2947"/>
                  </a:cubicBezTo>
                  <a:cubicBezTo>
                    <a:pt x="663" y="2658"/>
                    <a:pt x="504" y="2271"/>
                    <a:pt x="509" y="1861"/>
                  </a:cubicBezTo>
                  <a:cubicBezTo>
                    <a:pt x="513" y="1491"/>
                    <a:pt x="655" y="1133"/>
                    <a:pt x="905" y="861"/>
                  </a:cubicBezTo>
                  <a:cubicBezTo>
                    <a:pt x="1205" y="532"/>
                    <a:pt x="1613" y="368"/>
                    <a:pt x="2022" y="368"/>
                  </a:cubicBezTo>
                  <a:close/>
                  <a:moveTo>
                    <a:pt x="2021" y="1"/>
                  </a:moveTo>
                  <a:cubicBezTo>
                    <a:pt x="1540" y="1"/>
                    <a:pt x="1058" y="184"/>
                    <a:pt x="691" y="551"/>
                  </a:cubicBezTo>
                  <a:cubicBezTo>
                    <a:pt x="506" y="736"/>
                    <a:pt x="359" y="960"/>
                    <a:pt x="265" y="1206"/>
                  </a:cubicBezTo>
                  <a:cubicBezTo>
                    <a:pt x="0" y="1894"/>
                    <a:pt x="164" y="2683"/>
                    <a:pt x="691" y="3211"/>
                  </a:cubicBezTo>
                  <a:cubicBezTo>
                    <a:pt x="1059" y="3577"/>
                    <a:pt x="1540" y="3761"/>
                    <a:pt x="2021" y="3761"/>
                  </a:cubicBezTo>
                  <a:cubicBezTo>
                    <a:pt x="2506" y="3761"/>
                    <a:pt x="2991" y="3574"/>
                    <a:pt x="3362" y="3197"/>
                  </a:cubicBezTo>
                  <a:cubicBezTo>
                    <a:pt x="4080" y="2468"/>
                    <a:pt x="4074" y="1274"/>
                    <a:pt x="3351" y="551"/>
                  </a:cubicBezTo>
                  <a:cubicBezTo>
                    <a:pt x="2984" y="184"/>
                    <a:pt x="2503" y="1"/>
                    <a:pt x="20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nvGrpSpPr>
          <p:cNvPr id="1753" name="Google Shape;1753;g31944fb1add_1_300"/>
          <p:cNvGrpSpPr/>
          <p:nvPr/>
        </p:nvGrpSpPr>
        <p:grpSpPr>
          <a:xfrm>
            <a:off x="6512425" y="963507"/>
            <a:ext cx="449582" cy="381589"/>
            <a:chOff x="7952725" y="749256"/>
            <a:chExt cx="476707" cy="404612"/>
          </a:xfrm>
        </p:grpSpPr>
        <p:sp>
          <p:nvSpPr>
            <p:cNvPr id="1754" name="Google Shape;1754;g31944fb1add_1_300"/>
            <p:cNvSpPr/>
            <p:nvPr/>
          </p:nvSpPr>
          <p:spPr>
            <a:xfrm>
              <a:off x="8164957" y="779147"/>
              <a:ext cx="52243" cy="21367"/>
            </a:xfrm>
            <a:custGeom>
              <a:avLst/>
              <a:gdLst/>
              <a:ahLst/>
              <a:cxnLst/>
              <a:rect l="l" t="t" r="r" b="b"/>
              <a:pathLst>
                <a:path w="1379" h="564" extrusionOk="0">
                  <a:moveTo>
                    <a:pt x="684" y="1"/>
                  </a:moveTo>
                  <a:cubicBezTo>
                    <a:pt x="461" y="1"/>
                    <a:pt x="248" y="81"/>
                    <a:pt x="82" y="229"/>
                  </a:cubicBezTo>
                  <a:cubicBezTo>
                    <a:pt x="7" y="297"/>
                    <a:pt x="0" y="414"/>
                    <a:pt x="68" y="490"/>
                  </a:cubicBezTo>
                  <a:cubicBezTo>
                    <a:pt x="105" y="531"/>
                    <a:pt x="155" y="552"/>
                    <a:pt x="206" y="552"/>
                  </a:cubicBezTo>
                  <a:cubicBezTo>
                    <a:pt x="249" y="552"/>
                    <a:pt x="293" y="536"/>
                    <a:pt x="328" y="505"/>
                  </a:cubicBezTo>
                  <a:cubicBezTo>
                    <a:pt x="427" y="417"/>
                    <a:pt x="552" y="369"/>
                    <a:pt x="683" y="369"/>
                  </a:cubicBezTo>
                  <a:cubicBezTo>
                    <a:pt x="819" y="369"/>
                    <a:pt x="949" y="421"/>
                    <a:pt x="1049" y="514"/>
                  </a:cubicBezTo>
                  <a:cubicBezTo>
                    <a:pt x="1084" y="547"/>
                    <a:pt x="1129" y="563"/>
                    <a:pt x="1174" y="563"/>
                  </a:cubicBezTo>
                  <a:cubicBezTo>
                    <a:pt x="1223" y="563"/>
                    <a:pt x="1273" y="543"/>
                    <a:pt x="1310" y="506"/>
                  </a:cubicBezTo>
                  <a:cubicBezTo>
                    <a:pt x="1379" y="431"/>
                    <a:pt x="1374" y="315"/>
                    <a:pt x="1301" y="246"/>
                  </a:cubicBezTo>
                  <a:cubicBezTo>
                    <a:pt x="1134" y="89"/>
                    <a:pt x="915" y="1"/>
                    <a:pt x="68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55" name="Google Shape;1755;g31944fb1add_1_300"/>
            <p:cNvSpPr/>
            <p:nvPr/>
          </p:nvSpPr>
          <p:spPr>
            <a:xfrm>
              <a:off x="8144386" y="749256"/>
              <a:ext cx="93424" cy="29588"/>
            </a:xfrm>
            <a:custGeom>
              <a:avLst/>
              <a:gdLst/>
              <a:ahLst/>
              <a:cxnLst/>
              <a:rect l="l" t="t" r="r" b="b"/>
              <a:pathLst>
                <a:path w="2466" h="781" extrusionOk="0">
                  <a:moveTo>
                    <a:pt x="1220" y="0"/>
                  </a:moveTo>
                  <a:cubicBezTo>
                    <a:pt x="800" y="0"/>
                    <a:pt x="397" y="155"/>
                    <a:pt x="84" y="434"/>
                  </a:cubicBezTo>
                  <a:cubicBezTo>
                    <a:pt x="7" y="502"/>
                    <a:pt x="1" y="618"/>
                    <a:pt x="69" y="694"/>
                  </a:cubicBezTo>
                  <a:cubicBezTo>
                    <a:pt x="104" y="734"/>
                    <a:pt x="154" y="755"/>
                    <a:pt x="204" y="755"/>
                  </a:cubicBezTo>
                  <a:cubicBezTo>
                    <a:pt x="248" y="755"/>
                    <a:pt x="291" y="739"/>
                    <a:pt x="327" y="708"/>
                  </a:cubicBezTo>
                  <a:cubicBezTo>
                    <a:pt x="572" y="490"/>
                    <a:pt x="889" y="368"/>
                    <a:pt x="1219" y="368"/>
                  </a:cubicBezTo>
                  <a:cubicBezTo>
                    <a:pt x="1560" y="368"/>
                    <a:pt x="1885" y="497"/>
                    <a:pt x="2135" y="730"/>
                  </a:cubicBezTo>
                  <a:cubicBezTo>
                    <a:pt x="2170" y="765"/>
                    <a:pt x="2216" y="780"/>
                    <a:pt x="2261" y="780"/>
                  </a:cubicBezTo>
                  <a:cubicBezTo>
                    <a:pt x="2310" y="780"/>
                    <a:pt x="2358" y="760"/>
                    <a:pt x="2395" y="723"/>
                  </a:cubicBezTo>
                  <a:cubicBezTo>
                    <a:pt x="2465" y="648"/>
                    <a:pt x="2461" y="532"/>
                    <a:pt x="2388" y="462"/>
                  </a:cubicBezTo>
                  <a:cubicBezTo>
                    <a:pt x="2069" y="163"/>
                    <a:pt x="1655" y="0"/>
                    <a:pt x="122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56" name="Google Shape;1756;g31944fb1add_1_300"/>
            <p:cNvSpPr/>
            <p:nvPr/>
          </p:nvSpPr>
          <p:spPr>
            <a:xfrm>
              <a:off x="8006333" y="846052"/>
              <a:ext cx="368659" cy="229659"/>
            </a:xfrm>
            <a:custGeom>
              <a:avLst/>
              <a:gdLst/>
              <a:ahLst/>
              <a:cxnLst/>
              <a:rect l="l" t="t" r="r" b="b"/>
              <a:pathLst>
                <a:path w="9731" h="6062" extrusionOk="0">
                  <a:moveTo>
                    <a:pt x="9257" y="363"/>
                  </a:moveTo>
                  <a:cubicBezTo>
                    <a:pt x="9319" y="363"/>
                    <a:pt x="9372" y="414"/>
                    <a:pt x="9372" y="478"/>
                  </a:cubicBezTo>
                  <a:lnTo>
                    <a:pt x="9372" y="5555"/>
                  </a:lnTo>
                  <a:cubicBezTo>
                    <a:pt x="9370" y="5618"/>
                    <a:pt x="9319" y="5670"/>
                    <a:pt x="9257" y="5670"/>
                  </a:cubicBezTo>
                  <a:lnTo>
                    <a:pt x="476" y="5670"/>
                  </a:lnTo>
                  <a:cubicBezTo>
                    <a:pt x="413" y="5670"/>
                    <a:pt x="361" y="5619"/>
                    <a:pt x="361" y="5556"/>
                  </a:cubicBezTo>
                  <a:lnTo>
                    <a:pt x="361" y="477"/>
                  </a:lnTo>
                  <a:cubicBezTo>
                    <a:pt x="361" y="414"/>
                    <a:pt x="413" y="363"/>
                    <a:pt x="476" y="363"/>
                  </a:cubicBezTo>
                  <a:close/>
                  <a:moveTo>
                    <a:pt x="483" y="1"/>
                  </a:moveTo>
                  <a:cubicBezTo>
                    <a:pt x="216" y="1"/>
                    <a:pt x="0" y="216"/>
                    <a:pt x="0" y="483"/>
                  </a:cubicBezTo>
                  <a:lnTo>
                    <a:pt x="0" y="5579"/>
                  </a:lnTo>
                  <a:cubicBezTo>
                    <a:pt x="0" y="5846"/>
                    <a:pt x="216" y="6062"/>
                    <a:pt x="483" y="6062"/>
                  </a:cubicBezTo>
                  <a:lnTo>
                    <a:pt x="9248" y="6062"/>
                  </a:lnTo>
                  <a:cubicBezTo>
                    <a:pt x="9515" y="6062"/>
                    <a:pt x="9731" y="5846"/>
                    <a:pt x="9731" y="5579"/>
                  </a:cubicBezTo>
                  <a:lnTo>
                    <a:pt x="9731" y="484"/>
                  </a:lnTo>
                  <a:cubicBezTo>
                    <a:pt x="9730" y="217"/>
                    <a:pt x="9514" y="1"/>
                    <a:pt x="92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57" name="Google Shape;1757;g31944fb1add_1_300"/>
            <p:cNvSpPr/>
            <p:nvPr/>
          </p:nvSpPr>
          <p:spPr>
            <a:xfrm>
              <a:off x="7952725" y="812524"/>
              <a:ext cx="476707" cy="341344"/>
            </a:xfrm>
            <a:custGeom>
              <a:avLst/>
              <a:gdLst/>
              <a:ahLst/>
              <a:cxnLst/>
              <a:rect l="l" t="t" r="r" b="b"/>
              <a:pathLst>
                <a:path w="12583" h="9010" extrusionOk="0">
                  <a:moveTo>
                    <a:pt x="7411" y="7799"/>
                  </a:moveTo>
                  <a:lnTo>
                    <a:pt x="7411" y="7846"/>
                  </a:lnTo>
                  <a:cubicBezTo>
                    <a:pt x="7411" y="7948"/>
                    <a:pt x="7330" y="8029"/>
                    <a:pt x="7229" y="8029"/>
                  </a:cubicBezTo>
                  <a:lnTo>
                    <a:pt x="5364" y="8029"/>
                  </a:lnTo>
                  <a:cubicBezTo>
                    <a:pt x="5263" y="8029"/>
                    <a:pt x="5181" y="7948"/>
                    <a:pt x="5181" y="7846"/>
                  </a:cubicBezTo>
                  <a:lnTo>
                    <a:pt x="5181" y="7799"/>
                  </a:lnTo>
                  <a:close/>
                  <a:moveTo>
                    <a:pt x="12062" y="7798"/>
                  </a:moveTo>
                  <a:cubicBezTo>
                    <a:pt x="12128" y="7798"/>
                    <a:pt x="12182" y="7852"/>
                    <a:pt x="12182" y="7918"/>
                  </a:cubicBezTo>
                  <a:cubicBezTo>
                    <a:pt x="12185" y="8304"/>
                    <a:pt x="11871" y="8618"/>
                    <a:pt x="11484" y="8618"/>
                  </a:cubicBezTo>
                  <a:lnTo>
                    <a:pt x="1120" y="8618"/>
                  </a:lnTo>
                  <a:cubicBezTo>
                    <a:pt x="733" y="8618"/>
                    <a:pt x="419" y="8304"/>
                    <a:pt x="419" y="7918"/>
                  </a:cubicBezTo>
                  <a:cubicBezTo>
                    <a:pt x="419" y="7852"/>
                    <a:pt x="472" y="7798"/>
                    <a:pt x="538" y="7798"/>
                  </a:cubicBezTo>
                  <a:lnTo>
                    <a:pt x="4820" y="7798"/>
                  </a:lnTo>
                  <a:lnTo>
                    <a:pt x="4820" y="7837"/>
                  </a:lnTo>
                  <a:cubicBezTo>
                    <a:pt x="4820" y="8141"/>
                    <a:pt x="5066" y="8387"/>
                    <a:pt x="5370" y="8387"/>
                  </a:cubicBezTo>
                  <a:lnTo>
                    <a:pt x="7218" y="8387"/>
                  </a:lnTo>
                  <a:cubicBezTo>
                    <a:pt x="7522" y="8387"/>
                    <a:pt x="7768" y="8141"/>
                    <a:pt x="7768" y="7837"/>
                  </a:cubicBezTo>
                  <a:lnTo>
                    <a:pt x="7768" y="7798"/>
                  </a:lnTo>
                  <a:close/>
                  <a:moveTo>
                    <a:pt x="1466" y="1"/>
                  </a:moveTo>
                  <a:cubicBezTo>
                    <a:pt x="1004" y="1"/>
                    <a:pt x="628" y="374"/>
                    <a:pt x="628" y="838"/>
                  </a:cubicBezTo>
                  <a:lnTo>
                    <a:pt x="628" y="6968"/>
                  </a:lnTo>
                  <a:cubicBezTo>
                    <a:pt x="628" y="7142"/>
                    <a:pt x="682" y="7303"/>
                    <a:pt x="772" y="7438"/>
                  </a:cubicBezTo>
                  <a:lnTo>
                    <a:pt x="488" y="7438"/>
                  </a:lnTo>
                  <a:cubicBezTo>
                    <a:pt x="488" y="7438"/>
                    <a:pt x="0" y="7654"/>
                    <a:pt x="0" y="7923"/>
                  </a:cubicBezTo>
                  <a:cubicBezTo>
                    <a:pt x="0" y="8515"/>
                    <a:pt x="482" y="8996"/>
                    <a:pt x="1074" y="9010"/>
                  </a:cubicBezTo>
                  <a:lnTo>
                    <a:pt x="11509" y="9010"/>
                  </a:lnTo>
                  <a:cubicBezTo>
                    <a:pt x="12101" y="8996"/>
                    <a:pt x="12583" y="8515"/>
                    <a:pt x="12583" y="7923"/>
                  </a:cubicBezTo>
                  <a:cubicBezTo>
                    <a:pt x="12583" y="7653"/>
                    <a:pt x="12364" y="7434"/>
                    <a:pt x="12094" y="7434"/>
                  </a:cubicBezTo>
                  <a:lnTo>
                    <a:pt x="12094" y="7438"/>
                  </a:lnTo>
                  <a:lnTo>
                    <a:pt x="11803" y="7438"/>
                  </a:lnTo>
                  <a:cubicBezTo>
                    <a:pt x="11893" y="7301"/>
                    <a:pt x="11946" y="7139"/>
                    <a:pt x="11934" y="6965"/>
                  </a:cubicBezTo>
                  <a:lnTo>
                    <a:pt x="11934" y="6067"/>
                  </a:lnTo>
                  <a:cubicBezTo>
                    <a:pt x="11947" y="5965"/>
                    <a:pt x="11865" y="5883"/>
                    <a:pt x="11763" y="5883"/>
                  </a:cubicBezTo>
                  <a:cubicBezTo>
                    <a:pt x="11661" y="5883"/>
                    <a:pt x="11573" y="6067"/>
                    <a:pt x="11573" y="6067"/>
                  </a:cubicBezTo>
                  <a:lnTo>
                    <a:pt x="11573" y="6970"/>
                  </a:lnTo>
                  <a:cubicBezTo>
                    <a:pt x="11573" y="7228"/>
                    <a:pt x="11364" y="7438"/>
                    <a:pt x="11104" y="7438"/>
                  </a:cubicBezTo>
                  <a:lnTo>
                    <a:pt x="1460" y="7438"/>
                  </a:lnTo>
                  <a:cubicBezTo>
                    <a:pt x="1200" y="7438"/>
                    <a:pt x="991" y="7228"/>
                    <a:pt x="991" y="6970"/>
                  </a:cubicBezTo>
                  <a:lnTo>
                    <a:pt x="991" y="864"/>
                  </a:lnTo>
                  <a:cubicBezTo>
                    <a:pt x="991" y="604"/>
                    <a:pt x="1200" y="394"/>
                    <a:pt x="1460" y="394"/>
                  </a:cubicBezTo>
                  <a:lnTo>
                    <a:pt x="11382" y="394"/>
                  </a:lnTo>
                  <a:cubicBezTo>
                    <a:pt x="11488" y="394"/>
                    <a:pt x="11573" y="479"/>
                    <a:pt x="11573" y="586"/>
                  </a:cubicBezTo>
                  <a:lnTo>
                    <a:pt x="11573" y="5281"/>
                  </a:lnTo>
                  <a:cubicBezTo>
                    <a:pt x="11573" y="5304"/>
                    <a:pt x="11583" y="5325"/>
                    <a:pt x="11598" y="5339"/>
                  </a:cubicBezTo>
                  <a:cubicBezTo>
                    <a:pt x="11650" y="5388"/>
                    <a:pt x="11704" y="5408"/>
                    <a:pt x="11754" y="5408"/>
                  </a:cubicBezTo>
                  <a:cubicBezTo>
                    <a:pt x="11853" y="5408"/>
                    <a:pt x="11934" y="5326"/>
                    <a:pt x="11934" y="5224"/>
                  </a:cubicBezTo>
                  <a:lnTo>
                    <a:pt x="11934" y="838"/>
                  </a:lnTo>
                  <a:cubicBezTo>
                    <a:pt x="11934" y="377"/>
                    <a:pt x="11559" y="1"/>
                    <a:pt x="110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758" name="Google Shape;1758;g31944fb1add_1_300"/>
            <p:cNvSpPr/>
            <p:nvPr/>
          </p:nvSpPr>
          <p:spPr>
            <a:xfrm>
              <a:off x="8039747" y="885756"/>
              <a:ext cx="301716" cy="144266"/>
            </a:xfrm>
            <a:custGeom>
              <a:avLst/>
              <a:gdLst/>
              <a:ahLst/>
              <a:cxnLst/>
              <a:rect l="l" t="t" r="r" b="b"/>
              <a:pathLst>
                <a:path w="7964" h="3808" extrusionOk="0">
                  <a:moveTo>
                    <a:pt x="7603" y="1410"/>
                  </a:moveTo>
                  <a:lnTo>
                    <a:pt x="7603" y="2721"/>
                  </a:lnTo>
                  <a:lnTo>
                    <a:pt x="6998" y="2721"/>
                  </a:lnTo>
                  <a:cubicBezTo>
                    <a:pt x="6825" y="2721"/>
                    <a:pt x="6685" y="2860"/>
                    <a:pt x="6685" y="3033"/>
                  </a:cubicBezTo>
                  <a:lnTo>
                    <a:pt x="6685" y="3397"/>
                  </a:lnTo>
                  <a:lnTo>
                    <a:pt x="5885" y="2785"/>
                  </a:lnTo>
                  <a:cubicBezTo>
                    <a:pt x="5832" y="2743"/>
                    <a:pt x="5763" y="2721"/>
                    <a:pt x="5695" y="2721"/>
                  </a:cubicBezTo>
                  <a:lnTo>
                    <a:pt x="2917" y="2721"/>
                  </a:lnTo>
                  <a:lnTo>
                    <a:pt x="2917" y="1410"/>
                  </a:lnTo>
                  <a:close/>
                  <a:moveTo>
                    <a:pt x="313" y="1"/>
                  </a:moveTo>
                  <a:cubicBezTo>
                    <a:pt x="140" y="1"/>
                    <a:pt x="1" y="141"/>
                    <a:pt x="1" y="314"/>
                  </a:cubicBezTo>
                  <a:lnTo>
                    <a:pt x="1" y="1720"/>
                  </a:lnTo>
                  <a:cubicBezTo>
                    <a:pt x="1" y="1893"/>
                    <a:pt x="140" y="2033"/>
                    <a:pt x="313" y="2033"/>
                  </a:cubicBezTo>
                  <a:lnTo>
                    <a:pt x="918" y="2033"/>
                  </a:lnTo>
                  <a:lnTo>
                    <a:pt x="918" y="2436"/>
                  </a:lnTo>
                  <a:cubicBezTo>
                    <a:pt x="918" y="2552"/>
                    <a:pt x="977" y="2665"/>
                    <a:pt x="1080" y="2720"/>
                  </a:cubicBezTo>
                  <a:cubicBezTo>
                    <a:pt x="1128" y="2746"/>
                    <a:pt x="1181" y="2760"/>
                    <a:pt x="1234" y="2760"/>
                  </a:cubicBezTo>
                  <a:cubicBezTo>
                    <a:pt x="1302" y="2760"/>
                    <a:pt x="1369" y="2738"/>
                    <a:pt x="1424" y="2696"/>
                  </a:cubicBezTo>
                  <a:lnTo>
                    <a:pt x="2305" y="2032"/>
                  </a:lnTo>
                  <a:lnTo>
                    <a:pt x="2556" y="2032"/>
                  </a:lnTo>
                  <a:lnTo>
                    <a:pt x="2556" y="2767"/>
                  </a:lnTo>
                  <a:cubicBezTo>
                    <a:pt x="2556" y="2940"/>
                    <a:pt x="2696" y="3080"/>
                    <a:pt x="2869" y="3080"/>
                  </a:cubicBezTo>
                  <a:lnTo>
                    <a:pt x="5702" y="3080"/>
                  </a:lnTo>
                  <a:lnTo>
                    <a:pt x="6575" y="3743"/>
                  </a:lnTo>
                  <a:cubicBezTo>
                    <a:pt x="6632" y="3785"/>
                    <a:pt x="6697" y="3807"/>
                    <a:pt x="6765" y="3807"/>
                  </a:cubicBezTo>
                  <a:cubicBezTo>
                    <a:pt x="6817" y="3807"/>
                    <a:pt x="6872" y="3793"/>
                    <a:pt x="6920" y="3766"/>
                  </a:cubicBezTo>
                  <a:cubicBezTo>
                    <a:pt x="7020" y="3710"/>
                    <a:pt x="7078" y="3600"/>
                    <a:pt x="7078" y="3483"/>
                  </a:cubicBezTo>
                  <a:lnTo>
                    <a:pt x="7078" y="3080"/>
                  </a:lnTo>
                  <a:lnTo>
                    <a:pt x="7650" y="3080"/>
                  </a:lnTo>
                  <a:cubicBezTo>
                    <a:pt x="7823" y="3080"/>
                    <a:pt x="7963" y="2940"/>
                    <a:pt x="7963" y="2767"/>
                  </a:cubicBezTo>
                  <a:lnTo>
                    <a:pt x="7963" y="1360"/>
                  </a:lnTo>
                  <a:cubicBezTo>
                    <a:pt x="7964" y="1189"/>
                    <a:pt x="7825" y="1050"/>
                    <a:pt x="7653" y="1050"/>
                  </a:cubicBezTo>
                  <a:lnTo>
                    <a:pt x="5442" y="1050"/>
                  </a:lnTo>
                  <a:lnTo>
                    <a:pt x="5442" y="193"/>
                  </a:lnTo>
                  <a:cubicBezTo>
                    <a:pt x="5442" y="88"/>
                    <a:pt x="5356" y="1"/>
                    <a:pt x="5250" y="1"/>
                  </a:cubicBezTo>
                  <a:lnTo>
                    <a:pt x="2177" y="1"/>
                  </a:lnTo>
                  <a:cubicBezTo>
                    <a:pt x="2142" y="1"/>
                    <a:pt x="2107" y="17"/>
                    <a:pt x="2084" y="46"/>
                  </a:cubicBezTo>
                  <a:cubicBezTo>
                    <a:pt x="1968" y="196"/>
                    <a:pt x="2072" y="361"/>
                    <a:pt x="2214" y="361"/>
                  </a:cubicBezTo>
                  <a:lnTo>
                    <a:pt x="5080" y="361"/>
                  </a:lnTo>
                  <a:lnTo>
                    <a:pt x="5080" y="1050"/>
                  </a:lnTo>
                  <a:lnTo>
                    <a:pt x="2871" y="1050"/>
                  </a:lnTo>
                  <a:cubicBezTo>
                    <a:pt x="2698" y="1050"/>
                    <a:pt x="2558" y="1190"/>
                    <a:pt x="2558" y="1363"/>
                  </a:cubicBezTo>
                  <a:lnTo>
                    <a:pt x="2558" y="1672"/>
                  </a:lnTo>
                  <a:lnTo>
                    <a:pt x="2276" y="1672"/>
                  </a:lnTo>
                  <a:cubicBezTo>
                    <a:pt x="2208" y="1672"/>
                    <a:pt x="2140" y="1695"/>
                    <a:pt x="2085" y="1735"/>
                  </a:cubicBezTo>
                  <a:lnTo>
                    <a:pt x="1280" y="2347"/>
                  </a:lnTo>
                  <a:lnTo>
                    <a:pt x="1280" y="1985"/>
                  </a:lnTo>
                  <a:cubicBezTo>
                    <a:pt x="1280" y="1812"/>
                    <a:pt x="1139" y="1672"/>
                    <a:pt x="967" y="1672"/>
                  </a:cubicBezTo>
                  <a:lnTo>
                    <a:pt x="362" y="1672"/>
                  </a:lnTo>
                  <a:lnTo>
                    <a:pt x="362" y="361"/>
                  </a:lnTo>
                  <a:lnTo>
                    <a:pt x="1258" y="361"/>
                  </a:lnTo>
                  <a:cubicBezTo>
                    <a:pt x="1353" y="361"/>
                    <a:pt x="1438" y="292"/>
                    <a:pt x="1446" y="198"/>
                  </a:cubicBezTo>
                  <a:cubicBezTo>
                    <a:pt x="1455" y="90"/>
                    <a:pt x="1371" y="1"/>
                    <a:pt x="12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spTree>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2683</Words>
  <Application>Microsoft Office PowerPoint</Application>
  <PresentationFormat>Trình chiếu Trên màn hình (16:9)</PresentationFormat>
  <Paragraphs>198</Paragraphs>
  <Slides>21</Slides>
  <Notes>21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21</vt:i4>
      </vt:variant>
    </vt:vector>
  </HeadingPairs>
  <TitlesOfParts>
    <vt:vector size="28" baseType="lpstr">
      <vt:lpstr>Open Sans</vt:lpstr>
      <vt:lpstr>Arial</vt:lpstr>
      <vt:lpstr>IBM Plex Mono</vt:lpstr>
      <vt:lpstr>Poppins</vt:lpstr>
      <vt:lpstr>Source Code Pro</vt:lpstr>
      <vt:lpstr>Times New Roman</vt:lpstr>
      <vt:lpstr>Introduction to Coding Workshop by Slidesgo</vt:lpstr>
      <vt:lpstr>Hệ thống giám sát và theo dõi thú cưng trong nhà - MukaPet</vt:lpstr>
      <vt:lpstr>Nội dung chính</vt:lpstr>
      <vt:lpstr>01</vt:lpstr>
      <vt:lpstr>01. Ý TƯỞNG</vt:lpstr>
      <vt:lpstr>01. Ý TƯỞNG</vt:lpstr>
      <vt:lpstr>02</vt:lpstr>
      <vt:lpstr>02. Mô tả về sản phẩm</vt:lpstr>
      <vt:lpstr>02. Mô tả về sản phẩm</vt:lpstr>
      <vt:lpstr>02. Mô tả về sản phẩm</vt:lpstr>
      <vt:lpstr>03</vt:lpstr>
      <vt:lpstr>Trí tuệ nhân tạo và Nhận diện hình ảnh </vt:lpstr>
      <vt:lpstr>Xử lý dữ liệu lớn </vt:lpstr>
      <vt:lpstr>Bản trình bày PowerPoint</vt:lpstr>
      <vt:lpstr>Giao diện web người dùng </vt:lpstr>
      <vt:lpstr>Bản trình bày PowerPoint</vt:lpstr>
      <vt:lpstr>Bản trình bày PowerPoint</vt:lpstr>
      <vt:lpstr>Bản trình bày PowerPoint</vt:lpstr>
      <vt:lpstr>04</vt:lpstr>
      <vt:lpstr>4.Đánh giá hiệu quả   </vt:lpstr>
      <vt:lpstr>4.Đánh giá hiệu quả   </vt:lpstr>
      <vt:lpstr>4.Đánh giá hiệu quả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Phung Duy Nghia 20225896</cp:lastModifiedBy>
  <cp:revision>4</cp:revision>
  <dcterms:modified xsi:type="dcterms:W3CDTF">2024-11-26T04:08:02Z</dcterms:modified>
</cp:coreProperties>
</file>